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sldIdLst>
    <p:sldId id="256" r:id="rId4"/>
    <p:sldId id="269" r:id="rId5"/>
    <p:sldId id="257" r:id="rId6"/>
    <p:sldId id="258" r:id="rId7"/>
    <p:sldId id="259" r:id="rId8"/>
    <p:sldId id="260" r:id="rId9"/>
    <p:sldId id="261" r:id="rId10"/>
    <p:sldId id="263" r:id="rId11"/>
    <p:sldId id="276" r:id="rId12"/>
    <p:sldId id="264" r:id="rId13"/>
    <p:sldId id="270" r:id="rId14"/>
    <p:sldId id="271" r:id="rId15"/>
    <p:sldId id="268" r:id="rId16"/>
    <p:sldId id="272" r:id="rId17"/>
    <p:sldId id="273" r:id="rId18"/>
    <p:sldId id="274" r:id="rId19"/>
    <p:sldId id="275" r:id="rId20"/>
    <p:sldId id="267" r:id="rId21"/>
  </p:sldIdLst>
  <p:sldSz cx="12192000" cy="6858000"/>
  <p:notesSz cx="6799263" cy="9929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36" name="PlaceHolder 2"/>
          <p:cNvSpPr>
            <a:spLocks noGrp="1"/>
          </p:cNvSpPr>
          <p:nvPr>
            <p:ph type="body"/>
          </p:nvPr>
        </p:nvSpPr>
        <p:spPr>
          <a:xfrm>
            <a:off x="1069920" y="2121480"/>
            <a:ext cx="100580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37" name="PlaceHolder 3"/>
          <p:cNvSpPr>
            <a:spLocks noGrp="1"/>
          </p:cNvSpPr>
          <p:nvPr>
            <p:ph type="body"/>
          </p:nvPr>
        </p:nvSpPr>
        <p:spPr>
          <a:xfrm>
            <a:off x="1069920" y="4237200"/>
            <a:ext cx="100580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39" name="PlaceHolder 2"/>
          <p:cNvSpPr>
            <a:spLocks noGrp="1"/>
          </p:cNvSpPr>
          <p:nvPr>
            <p:ph type="body"/>
          </p:nvPr>
        </p:nvSpPr>
        <p:spPr>
          <a:xfrm>
            <a:off x="106992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40" name="PlaceHolder 3"/>
          <p:cNvSpPr>
            <a:spLocks noGrp="1"/>
          </p:cNvSpPr>
          <p:nvPr>
            <p:ph type="body"/>
          </p:nvPr>
        </p:nvSpPr>
        <p:spPr>
          <a:xfrm>
            <a:off x="622404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41" name="PlaceHolder 4"/>
          <p:cNvSpPr>
            <a:spLocks noGrp="1"/>
          </p:cNvSpPr>
          <p:nvPr>
            <p:ph type="body"/>
          </p:nvPr>
        </p:nvSpPr>
        <p:spPr>
          <a:xfrm>
            <a:off x="1069920" y="423720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42" name="PlaceHolder 5"/>
          <p:cNvSpPr>
            <a:spLocks noGrp="1"/>
          </p:cNvSpPr>
          <p:nvPr>
            <p:ph type="body"/>
          </p:nvPr>
        </p:nvSpPr>
        <p:spPr>
          <a:xfrm>
            <a:off x="6224040" y="423720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3"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44" name="PlaceHolder 2"/>
          <p:cNvSpPr>
            <a:spLocks noGrp="1"/>
          </p:cNvSpPr>
          <p:nvPr>
            <p:ph type="body"/>
          </p:nvPr>
        </p:nvSpPr>
        <p:spPr>
          <a:xfrm>
            <a:off x="1069920" y="212148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45" name="PlaceHolder 3"/>
          <p:cNvSpPr>
            <a:spLocks noGrp="1"/>
          </p:cNvSpPr>
          <p:nvPr>
            <p:ph type="body"/>
          </p:nvPr>
        </p:nvSpPr>
        <p:spPr>
          <a:xfrm>
            <a:off x="4470840" y="212148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46" name="PlaceHolder 4"/>
          <p:cNvSpPr>
            <a:spLocks noGrp="1"/>
          </p:cNvSpPr>
          <p:nvPr>
            <p:ph type="body"/>
          </p:nvPr>
        </p:nvSpPr>
        <p:spPr>
          <a:xfrm>
            <a:off x="7871760" y="212148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47" name="PlaceHolder 5"/>
          <p:cNvSpPr>
            <a:spLocks noGrp="1"/>
          </p:cNvSpPr>
          <p:nvPr>
            <p:ph type="body"/>
          </p:nvPr>
        </p:nvSpPr>
        <p:spPr>
          <a:xfrm>
            <a:off x="1069920" y="423720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48" name="PlaceHolder 6"/>
          <p:cNvSpPr>
            <a:spLocks noGrp="1"/>
          </p:cNvSpPr>
          <p:nvPr>
            <p:ph type="body"/>
          </p:nvPr>
        </p:nvSpPr>
        <p:spPr>
          <a:xfrm>
            <a:off x="4470840" y="423720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49" name="PlaceHolder 7"/>
          <p:cNvSpPr>
            <a:spLocks noGrp="1"/>
          </p:cNvSpPr>
          <p:nvPr>
            <p:ph type="body"/>
          </p:nvPr>
        </p:nvSpPr>
        <p:spPr>
          <a:xfrm>
            <a:off x="7871760" y="423720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8"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59" name="PlaceHolder 2"/>
          <p:cNvSpPr>
            <a:spLocks noGrp="1"/>
          </p:cNvSpPr>
          <p:nvPr>
            <p:ph type="subTitle"/>
          </p:nvPr>
        </p:nvSpPr>
        <p:spPr>
          <a:xfrm>
            <a:off x="1069920" y="2121480"/>
            <a:ext cx="10058040" cy="4050360"/>
          </a:xfrm>
          <a:prstGeom prst="rect">
            <a:avLst/>
          </a:prstGeom>
        </p:spPr>
        <p:txBody>
          <a:bodyPr lIns="0" tIns="0" rIns="0" bIns="0" anchor="ctr">
            <a:spAutoFit/>
          </a:bodyPr>
          <a:lstStyle/>
          <a:p>
            <a:pPr algn="ctr"/>
            <a:endParaRPr lang="fr-FR"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61" name="PlaceHolder 2"/>
          <p:cNvSpPr>
            <a:spLocks noGrp="1"/>
          </p:cNvSpPr>
          <p:nvPr>
            <p:ph type="body"/>
          </p:nvPr>
        </p:nvSpPr>
        <p:spPr>
          <a:xfrm>
            <a:off x="1069920" y="2121480"/>
            <a:ext cx="10058040" cy="40503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63" name="PlaceHolder 2"/>
          <p:cNvSpPr>
            <a:spLocks noGrp="1"/>
          </p:cNvSpPr>
          <p:nvPr>
            <p:ph type="body"/>
          </p:nvPr>
        </p:nvSpPr>
        <p:spPr>
          <a:xfrm>
            <a:off x="1069920" y="2121480"/>
            <a:ext cx="4908240" cy="40503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64" name="PlaceHolder 3"/>
          <p:cNvSpPr>
            <a:spLocks noGrp="1"/>
          </p:cNvSpPr>
          <p:nvPr>
            <p:ph type="body"/>
          </p:nvPr>
        </p:nvSpPr>
        <p:spPr>
          <a:xfrm>
            <a:off x="6224040" y="2121480"/>
            <a:ext cx="4908240" cy="40503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5"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6" name="PlaceHolder 1"/>
          <p:cNvSpPr>
            <a:spLocks noGrp="1"/>
          </p:cNvSpPr>
          <p:nvPr>
            <p:ph type="subTitle"/>
          </p:nvPr>
        </p:nvSpPr>
        <p:spPr>
          <a:xfrm>
            <a:off x="1069920" y="484560"/>
            <a:ext cx="10058040" cy="7458840"/>
          </a:xfrm>
          <a:prstGeom prst="rect">
            <a:avLst/>
          </a:prstGeom>
        </p:spPr>
        <p:txBody>
          <a:bodyPr lIns="0" tIns="0" rIns="0" bIns="0" anchor="ctr">
            <a:spAutoFit/>
          </a:bodyPr>
          <a:lstStyle/>
          <a:p>
            <a:pPr algn="ctr"/>
            <a:endParaRPr lang="fr-FR"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68" name="PlaceHolder 2"/>
          <p:cNvSpPr>
            <a:spLocks noGrp="1"/>
          </p:cNvSpPr>
          <p:nvPr>
            <p:ph type="body"/>
          </p:nvPr>
        </p:nvSpPr>
        <p:spPr>
          <a:xfrm>
            <a:off x="106992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69" name="PlaceHolder 3"/>
          <p:cNvSpPr>
            <a:spLocks noGrp="1"/>
          </p:cNvSpPr>
          <p:nvPr>
            <p:ph type="body"/>
          </p:nvPr>
        </p:nvSpPr>
        <p:spPr>
          <a:xfrm>
            <a:off x="6224040" y="2121480"/>
            <a:ext cx="4908240" cy="40503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70" name="PlaceHolder 4"/>
          <p:cNvSpPr>
            <a:spLocks noGrp="1"/>
          </p:cNvSpPr>
          <p:nvPr>
            <p:ph type="body"/>
          </p:nvPr>
        </p:nvSpPr>
        <p:spPr>
          <a:xfrm>
            <a:off x="1069920" y="423720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4"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15" name="PlaceHolder 2"/>
          <p:cNvSpPr>
            <a:spLocks noGrp="1"/>
          </p:cNvSpPr>
          <p:nvPr>
            <p:ph type="subTitle"/>
          </p:nvPr>
        </p:nvSpPr>
        <p:spPr>
          <a:xfrm>
            <a:off x="1069920" y="2121480"/>
            <a:ext cx="10058040" cy="4050360"/>
          </a:xfrm>
          <a:prstGeom prst="rect">
            <a:avLst/>
          </a:prstGeom>
        </p:spPr>
        <p:txBody>
          <a:bodyPr lIns="0" tIns="0" rIns="0" bIns="0" anchor="ctr">
            <a:spAutoFit/>
          </a:bodyPr>
          <a:lstStyle/>
          <a:p>
            <a:pPr algn="ctr"/>
            <a:endParaRPr lang="fr-FR"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72" name="PlaceHolder 2"/>
          <p:cNvSpPr>
            <a:spLocks noGrp="1"/>
          </p:cNvSpPr>
          <p:nvPr>
            <p:ph type="body"/>
          </p:nvPr>
        </p:nvSpPr>
        <p:spPr>
          <a:xfrm>
            <a:off x="1069920" y="2121480"/>
            <a:ext cx="4908240" cy="40503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73" name="PlaceHolder 3"/>
          <p:cNvSpPr>
            <a:spLocks noGrp="1"/>
          </p:cNvSpPr>
          <p:nvPr>
            <p:ph type="body"/>
          </p:nvPr>
        </p:nvSpPr>
        <p:spPr>
          <a:xfrm>
            <a:off x="622404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74" name="PlaceHolder 4"/>
          <p:cNvSpPr>
            <a:spLocks noGrp="1"/>
          </p:cNvSpPr>
          <p:nvPr>
            <p:ph type="body"/>
          </p:nvPr>
        </p:nvSpPr>
        <p:spPr>
          <a:xfrm>
            <a:off x="6224040" y="423720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76" name="PlaceHolder 2"/>
          <p:cNvSpPr>
            <a:spLocks noGrp="1"/>
          </p:cNvSpPr>
          <p:nvPr>
            <p:ph type="body"/>
          </p:nvPr>
        </p:nvSpPr>
        <p:spPr>
          <a:xfrm>
            <a:off x="106992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77" name="PlaceHolder 3"/>
          <p:cNvSpPr>
            <a:spLocks noGrp="1"/>
          </p:cNvSpPr>
          <p:nvPr>
            <p:ph type="body"/>
          </p:nvPr>
        </p:nvSpPr>
        <p:spPr>
          <a:xfrm>
            <a:off x="622404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78" name="PlaceHolder 4"/>
          <p:cNvSpPr>
            <a:spLocks noGrp="1"/>
          </p:cNvSpPr>
          <p:nvPr>
            <p:ph type="body"/>
          </p:nvPr>
        </p:nvSpPr>
        <p:spPr>
          <a:xfrm>
            <a:off x="1069920" y="4237200"/>
            <a:ext cx="100580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80" name="PlaceHolder 2"/>
          <p:cNvSpPr>
            <a:spLocks noGrp="1"/>
          </p:cNvSpPr>
          <p:nvPr>
            <p:ph type="body"/>
          </p:nvPr>
        </p:nvSpPr>
        <p:spPr>
          <a:xfrm>
            <a:off x="1069920" y="2121480"/>
            <a:ext cx="100580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81" name="PlaceHolder 3"/>
          <p:cNvSpPr>
            <a:spLocks noGrp="1"/>
          </p:cNvSpPr>
          <p:nvPr>
            <p:ph type="body"/>
          </p:nvPr>
        </p:nvSpPr>
        <p:spPr>
          <a:xfrm>
            <a:off x="1069920" y="4237200"/>
            <a:ext cx="100580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83" name="PlaceHolder 2"/>
          <p:cNvSpPr>
            <a:spLocks noGrp="1"/>
          </p:cNvSpPr>
          <p:nvPr>
            <p:ph type="body"/>
          </p:nvPr>
        </p:nvSpPr>
        <p:spPr>
          <a:xfrm>
            <a:off x="106992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84" name="PlaceHolder 3"/>
          <p:cNvSpPr>
            <a:spLocks noGrp="1"/>
          </p:cNvSpPr>
          <p:nvPr>
            <p:ph type="body"/>
          </p:nvPr>
        </p:nvSpPr>
        <p:spPr>
          <a:xfrm>
            <a:off x="622404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85" name="PlaceHolder 4"/>
          <p:cNvSpPr>
            <a:spLocks noGrp="1"/>
          </p:cNvSpPr>
          <p:nvPr>
            <p:ph type="body"/>
          </p:nvPr>
        </p:nvSpPr>
        <p:spPr>
          <a:xfrm>
            <a:off x="1069920" y="423720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86" name="PlaceHolder 5"/>
          <p:cNvSpPr>
            <a:spLocks noGrp="1"/>
          </p:cNvSpPr>
          <p:nvPr>
            <p:ph type="body"/>
          </p:nvPr>
        </p:nvSpPr>
        <p:spPr>
          <a:xfrm>
            <a:off x="6224040" y="423720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88" name="PlaceHolder 2"/>
          <p:cNvSpPr>
            <a:spLocks noGrp="1"/>
          </p:cNvSpPr>
          <p:nvPr>
            <p:ph type="body"/>
          </p:nvPr>
        </p:nvSpPr>
        <p:spPr>
          <a:xfrm>
            <a:off x="1069920" y="212148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89" name="PlaceHolder 3"/>
          <p:cNvSpPr>
            <a:spLocks noGrp="1"/>
          </p:cNvSpPr>
          <p:nvPr>
            <p:ph type="body"/>
          </p:nvPr>
        </p:nvSpPr>
        <p:spPr>
          <a:xfrm>
            <a:off x="4470840" y="212148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90" name="PlaceHolder 4"/>
          <p:cNvSpPr>
            <a:spLocks noGrp="1"/>
          </p:cNvSpPr>
          <p:nvPr>
            <p:ph type="body"/>
          </p:nvPr>
        </p:nvSpPr>
        <p:spPr>
          <a:xfrm>
            <a:off x="7871760" y="212148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91" name="PlaceHolder 5"/>
          <p:cNvSpPr>
            <a:spLocks noGrp="1"/>
          </p:cNvSpPr>
          <p:nvPr>
            <p:ph type="body"/>
          </p:nvPr>
        </p:nvSpPr>
        <p:spPr>
          <a:xfrm>
            <a:off x="1069920" y="423720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92" name="PlaceHolder 6"/>
          <p:cNvSpPr>
            <a:spLocks noGrp="1"/>
          </p:cNvSpPr>
          <p:nvPr>
            <p:ph type="body"/>
          </p:nvPr>
        </p:nvSpPr>
        <p:spPr>
          <a:xfrm>
            <a:off x="4470840" y="423720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93" name="PlaceHolder 7"/>
          <p:cNvSpPr>
            <a:spLocks noGrp="1"/>
          </p:cNvSpPr>
          <p:nvPr>
            <p:ph type="body"/>
          </p:nvPr>
        </p:nvSpPr>
        <p:spPr>
          <a:xfrm>
            <a:off x="7871760" y="423720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02"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103" name="PlaceHolder 2"/>
          <p:cNvSpPr>
            <a:spLocks noGrp="1"/>
          </p:cNvSpPr>
          <p:nvPr>
            <p:ph type="subTitle"/>
          </p:nvPr>
        </p:nvSpPr>
        <p:spPr>
          <a:xfrm>
            <a:off x="1069920" y="2121480"/>
            <a:ext cx="10058040" cy="4050360"/>
          </a:xfrm>
          <a:prstGeom prst="rect">
            <a:avLst/>
          </a:prstGeom>
        </p:spPr>
        <p:txBody>
          <a:bodyPr lIns="0" tIns="0" rIns="0" bIns="0" anchor="ctr">
            <a:spAutoFit/>
          </a:bodyPr>
          <a:lstStyle/>
          <a:p>
            <a:pPr algn="ctr"/>
            <a:endParaRPr lang="fr-FR"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105" name="PlaceHolder 2"/>
          <p:cNvSpPr>
            <a:spLocks noGrp="1"/>
          </p:cNvSpPr>
          <p:nvPr>
            <p:ph type="body"/>
          </p:nvPr>
        </p:nvSpPr>
        <p:spPr>
          <a:xfrm>
            <a:off x="1069920" y="2121480"/>
            <a:ext cx="10058040" cy="40503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107" name="PlaceHolder 2"/>
          <p:cNvSpPr>
            <a:spLocks noGrp="1"/>
          </p:cNvSpPr>
          <p:nvPr>
            <p:ph type="body"/>
          </p:nvPr>
        </p:nvSpPr>
        <p:spPr>
          <a:xfrm>
            <a:off x="1069920" y="2121480"/>
            <a:ext cx="4908240" cy="40503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108" name="PlaceHolder 3"/>
          <p:cNvSpPr>
            <a:spLocks noGrp="1"/>
          </p:cNvSpPr>
          <p:nvPr>
            <p:ph type="body"/>
          </p:nvPr>
        </p:nvSpPr>
        <p:spPr>
          <a:xfrm>
            <a:off x="6224040" y="2121480"/>
            <a:ext cx="4908240" cy="40503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9"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17" name="PlaceHolder 2"/>
          <p:cNvSpPr>
            <a:spLocks noGrp="1"/>
          </p:cNvSpPr>
          <p:nvPr>
            <p:ph type="body"/>
          </p:nvPr>
        </p:nvSpPr>
        <p:spPr>
          <a:xfrm>
            <a:off x="1069920" y="2121480"/>
            <a:ext cx="10058040" cy="40503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0" name="PlaceHolder 1"/>
          <p:cNvSpPr>
            <a:spLocks noGrp="1"/>
          </p:cNvSpPr>
          <p:nvPr>
            <p:ph type="subTitle"/>
          </p:nvPr>
        </p:nvSpPr>
        <p:spPr>
          <a:xfrm>
            <a:off x="1069920" y="484560"/>
            <a:ext cx="10058040" cy="7458840"/>
          </a:xfrm>
          <a:prstGeom prst="rect">
            <a:avLst/>
          </a:prstGeom>
        </p:spPr>
        <p:txBody>
          <a:bodyPr lIns="0" tIns="0" rIns="0" bIns="0" anchor="ctr">
            <a:spAutoFit/>
          </a:bodyPr>
          <a:lstStyle/>
          <a:p>
            <a:pPr algn="ctr"/>
            <a:endParaRPr lang="fr-FR"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112" name="PlaceHolder 2"/>
          <p:cNvSpPr>
            <a:spLocks noGrp="1"/>
          </p:cNvSpPr>
          <p:nvPr>
            <p:ph type="body"/>
          </p:nvPr>
        </p:nvSpPr>
        <p:spPr>
          <a:xfrm>
            <a:off x="106992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113" name="PlaceHolder 3"/>
          <p:cNvSpPr>
            <a:spLocks noGrp="1"/>
          </p:cNvSpPr>
          <p:nvPr>
            <p:ph type="body"/>
          </p:nvPr>
        </p:nvSpPr>
        <p:spPr>
          <a:xfrm>
            <a:off x="6224040" y="2121480"/>
            <a:ext cx="4908240" cy="40503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114" name="PlaceHolder 4"/>
          <p:cNvSpPr>
            <a:spLocks noGrp="1"/>
          </p:cNvSpPr>
          <p:nvPr>
            <p:ph type="body"/>
          </p:nvPr>
        </p:nvSpPr>
        <p:spPr>
          <a:xfrm>
            <a:off x="1069920" y="423720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116" name="PlaceHolder 2"/>
          <p:cNvSpPr>
            <a:spLocks noGrp="1"/>
          </p:cNvSpPr>
          <p:nvPr>
            <p:ph type="body"/>
          </p:nvPr>
        </p:nvSpPr>
        <p:spPr>
          <a:xfrm>
            <a:off x="1069920" y="2121480"/>
            <a:ext cx="4908240" cy="40503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117" name="PlaceHolder 3"/>
          <p:cNvSpPr>
            <a:spLocks noGrp="1"/>
          </p:cNvSpPr>
          <p:nvPr>
            <p:ph type="body"/>
          </p:nvPr>
        </p:nvSpPr>
        <p:spPr>
          <a:xfrm>
            <a:off x="622404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118" name="PlaceHolder 4"/>
          <p:cNvSpPr>
            <a:spLocks noGrp="1"/>
          </p:cNvSpPr>
          <p:nvPr>
            <p:ph type="body"/>
          </p:nvPr>
        </p:nvSpPr>
        <p:spPr>
          <a:xfrm>
            <a:off x="6224040" y="423720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120" name="PlaceHolder 2"/>
          <p:cNvSpPr>
            <a:spLocks noGrp="1"/>
          </p:cNvSpPr>
          <p:nvPr>
            <p:ph type="body"/>
          </p:nvPr>
        </p:nvSpPr>
        <p:spPr>
          <a:xfrm>
            <a:off x="106992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121" name="PlaceHolder 3"/>
          <p:cNvSpPr>
            <a:spLocks noGrp="1"/>
          </p:cNvSpPr>
          <p:nvPr>
            <p:ph type="body"/>
          </p:nvPr>
        </p:nvSpPr>
        <p:spPr>
          <a:xfrm>
            <a:off x="622404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122" name="PlaceHolder 4"/>
          <p:cNvSpPr>
            <a:spLocks noGrp="1"/>
          </p:cNvSpPr>
          <p:nvPr>
            <p:ph type="body"/>
          </p:nvPr>
        </p:nvSpPr>
        <p:spPr>
          <a:xfrm>
            <a:off x="1069920" y="4237200"/>
            <a:ext cx="100580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124" name="PlaceHolder 2"/>
          <p:cNvSpPr>
            <a:spLocks noGrp="1"/>
          </p:cNvSpPr>
          <p:nvPr>
            <p:ph type="body"/>
          </p:nvPr>
        </p:nvSpPr>
        <p:spPr>
          <a:xfrm>
            <a:off x="1069920" y="2121480"/>
            <a:ext cx="100580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125" name="PlaceHolder 3"/>
          <p:cNvSpPr>
            <a:spLocks noGrp="1"/>
          </p:cNvSpPr>
          <p:nvPr>
            <p:ph type="body"/>
          </p:nvPr>
        </p:nvSpPr>
        <p:spPr>
          <a:xfrm>
            <a:off x="1069920" y="4237200"/>
            <a:ext cx="100580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26"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127" name="PlaceHolder 2"/>
          <p:cNvSpPr>
            <a:spLocks noGrp="1"/>
          </p:cNvSpPr>
          <p:nvPr>
            <p:ph type="body"/>
          </p:nvPr>
        </p:nvSpPr>
        <p:spPr>
          <a:xfrm>
            <a:off x="106992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128" name="PlaceHolder 3"/>
          <p:cNvSpPr>
            <a:spLocks noGrp="1"/>
          </p:cNvSpPr>
          <p:nvPr>
            <p:ph type="body"/>
          </p:nvPr>
        </p:nvSpPr>
        <p:spPr>
          <a:xfrm>
            <a:off x="622404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129" name="PlaceHolder 4"/>
          <p:cNvSpPr>
            <a:spLocks noGrp="1"/>
          </p:cNvSpPr>
          <p:nvPr>
            <p:ph type="body"/>
          </p:nvPr>
        </p:nvSpPr>
        <p:spPr>
          <a:xfrm>
            <a:off x="1069920" y="423720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130" name="PlaceHolder 5"/>
          <p:cNvSpPr>
            <a:spLocks noGrp="1"/>
          </p:cNvSpPr>
          <p:nvPr>
            <p:ph type="body"/>
          </p:nvPr>
        </p:nvSpPr>
        <p:spPr>
          <a:xfrm>
            <a:off x="6224040" y="423720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132" name="PlaceHolder 2"/>
          <p:cNvSpPr>
            <a:spLocks noGrp="1"/>
          </p:cNvSpPr>
          <p:nvPr>
            <p:ph type="body"/>
          </p:nvPr>
        </p:nvSpPr>
        <p:spPr>
          <a:xfrm>
            <a:off x="1069920" y="212148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133" name="PlaceHolder 3"/>
          <p:cNvSpPr>
            <a:spLocks noGrp="1"/>
          </p:cNvSpPr>
          <p:nvPr>
            <p:ph type="body"/>
          </p:nvPr>
        </p:nvSpPr>
        <p:spPr>
          <a:xfrm>
            <a:off x="4470840" y="212148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134" name="PlaceHolder 4"/>
          <p:cNvSpPr>
            <a:spLocks noGrp="1"/>
          </p:cNvSpPr>
          <p:nvPr>
            <p:ph type="body"/>
          </p:nvPr>
        </p:nvSpPr>
        <p:spPr>
          <a:xfrm>
            <a:off x="7871760" y="212148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135" name="PlaceHolder 5"/>
          <p:cNvSpPr>
            <a:spLocks noGrp="1"/>
          </p:cNvSpPr>
          <p:nvPr>
            <p:ph type="body"/>
          </p:nvPr>
        </p:nvSpPr>
        <p:spPr>
          <a:xfrm>
            <a:off x="1069920" y="423720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136" name="PlaceHolder 6"/>
          <p:cNvSpPr>
            <a:spLocks noGrp="1"/>
          </p:cNvSpPr>
          <p:nvPr>
            <p:ph type="body"/>
          </p:nvPr>
        </p:nvSpPr>
        <p:spPr>
          <a:xfrm>
            <a:off x="4470840" y="423720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137" name="PlaceHolder 7"/>
          <p:cNvSpPr>
            <a:spLocks noGrp="1"/>
          </p:cNvSpPr>
          <p:nvPr>
            <p:ph type="body"/>
          </p:nvPr>
        </p:nvSpPr>
        <p:spPr>
          <a:xfrm>
            <a:off x="7871760" y="4237200"/>
            <a:ext cx="323856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19" name="PlaceHolder 2"/>
          <p:cNvSpPr>
            <a:spLocks noGrp="1"/>
          </p:cNvSpPr>
          <p:nvPr>
            <p:ph type="body"/>
          </p:nvPr>
        </p:nvSpPr>
        <p:spPr>
          <a:xfrm>
            <a:off x="1069920" y="2121480"/>
            <a:ext cx="4908240" cy="40503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20" name="PlaceHolder 3"/>
          <p:cNvSpPr>
            <a:spLocks noGrp="1"/>
          </p:cNvSpPr>
          <p:nvPr>
            <p:ph type="body"/>
          </p:nvPr>
        </p:nvSpPr>
        <p:spPr>
          <a:xfrm>
            <a:off x="6224040" y="2121480"/>
            <a:ext cx="4908240" cy="40503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2" name="PlaceHolder 1"/>
          <p:cNvSpPr>
            <a:spLocks noGrp="1"/>
          </p:cNvSpPr>
          <p:nvPr>
            <p:ph type="subTitle"/>
          </p:nvPr>
        </p:nvSpPr>
        <p:spPr>
          <a:xfrm>
            <a:off x="1069920" y="484560"/>
            <a:ext cx="10058040" cy="7458840"/>
          </a:xfrm>
          <a:prstGeom prst="rect">
            <a:avLst/>
          </a:prstGeom>
        </p:spPr>
        <p:txBody>
          <a:bodyPr lIns="0" tIns="0" rIns="0" bIns="0" anchor="ctr">
            <a:spAutoFit/>
          </a:bodyPr>
          <a:lstStyle/>
          <a:p>
            <a:pPr algn="ctr"/>
            <a:endParaRPr lang="fr-FR"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24" name="PlaceHolder 2"/>
          <p:cNvSpPr>
            <a:spLocks noGrp="1"/>
          </p:cNvSpPr>
          <p:nvPr>
            <p:ph type="body"/>
          </p:nvPr>
        </p:nvSpPr>
        <p:spPr>
          <a:xfrm>
            <a:off x="106992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25" name="PlaceHolder 3"/>
          <p:cNvSpPr>
            <a:spLocks noGrp="1"/>
          </p:cNvSpPr>
          <p:nvPr>
            <p:ph type="body"/>
          </p:nvPr>
        </p:nvSpPr>
        <p:spPr>
          <a:xfrm>
            <a:off x="6224040" y="2121480"/>
            <a:ext cx="4908240" cy="40503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26" name="PlaceHolder 4"/>
          <p:cNvSpPr>
            <a:spLocks noGrp="1"/>
          </p:cNvSpPr>
          <p:nvPr>
            <p:ph type="body"/>
          </p:nvPr>
        </p:nvSpPr>
        <p:spPr>
          <a:xfrm>
            <a:off x="1069920" y="423720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28" name="PlaceHolder 2"/>
          <p:cNvSpPr>
            <a:spLocks noGrp="1"/>
          </p:cNvSpPr>
          <p:nvPr>
            <p:ph type="body"/>
          </p:nvPr>
        </p:nvSpPr>
        <p:spPr>
          <a:xfrm>
            <a:off x="1069920" y="2121480"/>
            <a:ext cx="4908240" cy="40503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29" name="PlaceHolder 3"/>
          <p:cNvSpPr>
            <a:spLocks noGrp="1"/>
          </p:cNvSpPr>
          <p:nvPr>
            <p:ph type="body"/>
          </p:nvPr>
        </p:nvSpPr>
        <p:spPr>
          <a:xfrm>
            <a:off x="622404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30" name="PlaceHolder 4"/>
          <p:cNvSpPr>
            <a:spLocks noGrp="1"/>
          </p:cNvSpPr>
          <p:nvPr>
            <p:ph type="body"/>
          </p:nvPr>
        </p:nvSpPr>
        <p:spPr>
          <a:xfrm>
            <a:off x="6224040" y="423720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1069920" y="484560"/>
            <a:ext cx="10058040" cy="1608840"/>
          </a:xfrm>
          <a:prstGeom prst="rect">
            <a:avLst/>
          </a:prstGeom>
        </p:spPr>
        <p:txBody>
          <a:bodyPr lIns="0" tIns="0" rIns="0" bIns="0" anchor="ctr">
            <a:spAutoFit/>
          </a:bodyPr>
          <a:lstStyle/>
          <a:p>
            <a:endParaRPr lang="en-US" sz="1800" b="0" strike="noStrike" spc="-1">
              <a:solidFill>
                <a:srgbClr val="000000"/>
              </a:solidFill>
              <a:latin typeface="Rockwell"/>
            </a:endParaRPr>
          </a:p>
        </p:txBody>
      </p:sp>
      <p:sp>
        <p:nvSpPr>
          <p:cNvPr id="32" name="PlaceHolder 2"/>
          <p:cNvSpPr>
            <a:spLocks noGrp="1"/>
          </p:cNvSpPr>
          <p:nvPr>
            <p:ph type="body"/>
          </p:nvPr>
        </p:nvSpPr>
        <p:spPr>
          <a:xfrm>
            <a:off x="106992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33" name="PlaceHolder 3"/>
          <p:cNvSpPr>
            <a:spLocks noGrp="1"/>
          </p:cNvSpPr>
          <p:nvPr>
            <p:ph type="body"/>
          </p:nvPr>
        </p:nvSpPr>
        <p:spPr>
          <a:xfrm>
            <a:off x="6224040" y="2121480"/>
            <a:ext cx="49082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
        <p:nvSpPr>
          <p:cNvPr id="34" name="PlaceHolder 4"/>
          <p:cNvSpPr>
            <a:spLocks noGrp="1"/>
          </p:cNvSpPr>
          <p:nvPr>
            <p:ph type="body"/>
          </p:nvPr>
        </p:nvSpPr>
        <p:spPr>
          <a:xfrm>
            <a:off x="1069920" y="4237200"/>
            <a:ext cx="10058040" cy="1931760"/>
          </a:xfrm>
          <a:prstGeom prst="rect">
            <a:avLst/>
          </a:prstGeom>
        </p:spPr>
        <p:txBody>
          <a:bodyPr lIns="0" tIns="0" rIns="0" bIns="0">
            <a:normAutofit/>
          </a:bodyPr>
          <a:lstStyle/>
          <a:p>
            <a:endParaRPr lang="en-US" sz="2000" b="0" strike="noStrike" spc="-1">
              <a:solidFill>
                <a:srgbClr val="000000"/>
              </a:solidFill>
              <a:latin typeface="Rockwe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4" name="Group 1"/>
          <p:cNvGrpSpPr/>
          <p:nvPr/>
        </p:nvGrpSpPr>
        <p:grpSpPr>
          <a:xfrm>
            <a:off x="11401560" y="6229800"/>
            <a:ext cx="456840" cy="456840"/>
            <a:chOff x="11401560" y="6229800"/>
            <a:chExt cx="456840" cy="456840"/>
          </a:xfrm>
        </p:grpSpPr>
        <p:sp>
          <p:nvSpPr>
            <p:cNvPr id="15" name="CustomShape 2"/>
            <p:cNvSpPr/>
            <p:nvPr/>
          </p:nvSpPr>
          <p:spPr>
            <a:xfrm>
              <a:off x="11401560" y="6229800"/>
              <a:ext cx="456840" cy="456840"/>
            </a:xfrm>
            <a:prstGeom prst="ellipse">
              <a:avLst/>
            </a:prstGeom>
            <a:blipFill rotWithShape="0">
              <a:blip r:embed="rId14"/>
              <a:tile/>
            </a:blipFill>
            <a:ln w="25560">
              <a:noFill/>
            </a:ln>
          </p:spPr>
          <p:style>
            <a:lnRef idx="0">
              <a:scrgbClr r="0" g="0" b="0"/>
            </a:lnRef>
            <a:fillRef idx="0">
              <a:scrgbClr r="0" g="0" b="0"/>
            </a:fillRef>
            <a:effectRef idx="0">
              <a:scrgbClr r="0" g="0" b="0"/>
            </a:effectRef>
            <a:fontRef idx="minor"/>
          </p:style>
        </p:sp>
        <p:sp>
          <p:nvSpPr>
            <p:cNvPr id="2" name="CustomShape 3"/>
            <p:cNvSpPr/>
            <p:nvPr/>
          </p:nvSpPr>
          <p:spPr>
            <a:xfrm>
              <a:off x="11431080" y="6258960"/>
              <a:ext cx="398520" cy="398520"/>
            </a:xfrm>
            <a:prstGeom prst="ellipse">
              <a:avLst/>
            </a:prstGeom>
            <a:noFill/>
            <a:ln w="12600">
              <a:solidFill>
                <a:srgbClr val="FFFFFF"/>
              </a:solidFill>
              <a:round/>
            </a:ln>
          </p:spPr>
          <p:style>
            <a:lnRef idx="0">
              <a:scrgbClr r="0" g="0" b="0"/>
            </a:lnRef>
            <a:fillRef idx="0">
              <a:scrgbClr r="0" g="0" b="0"/>
            </a:fillRef>
            <a:effectRef idx="0">
              <a:scrgbClr r="0" g="0" b="0"/>
            </a:effectRef>
            <a:fontRef idx="minor"/>
          </p:style>
        </p:sp>
      </p:grpSp>
      <p:sp>
        <p:nvSpPr>
          <p:cNvPr id="3" name="CustomShape 4"/>
          <p:cNvSpPr/>
          <p:nvPr/>
        </p:nvSpPr>
        <p:spPr>
          <a:xfrm>
            <a:off x="920880" y="1347120"/>
            <a:ext cx="10222560" cy="80280"/>
          </a:xfrm>
          <a:prstGeom prst="rect">
            <a:avLst/>
          </a:prstGeom>
          <a:blipFill rotWithShape="0">
            <a:blip r:embed="rId15">
              <a:alphaModFix amt="85000"/>
            </a:blip>
            <a:tile/>
          </a:blipFill>
          <a:ln>
            <a:noFill/>
          </a:ln>
        </p:spPr>
        <p:style>
          <a:lnRef idx="2">
            <a:schemeClr val="accent1">
              <a:shade val="50000"/>
            </a:schemeClr>
          </a:lnRef>
          <a:fillRef idx="1">
            <a:schemeClr val="accent1"/>
          </a:fillRef>
          <a:effectRef idx="0">
            <a:schemeClr val="accent1"/>
          </a:effectRef>
          <a:fontRef idx="minor"/>
        </p:style>
      </p:sp>
      <p:sp>
        <p:nvSpPr>
          <p:cNvPr id="4" name="CustomShape 5"/>
          <p:cNvSpPr/>
          <p:nvPr/>
        </p:nvSpPr>
        <p:spPr>
          <a:xfrm>
            <a:off x="920880" y="4299840"/>
            <a:ext cx="10222560" cy="80280"/>
          </a:xfrm>
          <a:prstGeom prst="rect">
            <a:avLst/>
          </a:prstGeom>
          <a:blipFill rotWithShape="0">
            <a:blip r:embed="rId15">
              <a:alphaModFix amt="85000"/>
            </a:blip>
            <a:tile/>
          </a:blipFill>
          <a:ln>
            <a:noFill/>
          </a:ln>
        </p:spPr>
        <p:style>
          <a:lnRef idx="2">
            <a:schemeClr val="accent1">
              <a:shade val="50000"/>
            </a:schemeClr>
          </a:lnRef>
          <a:fillRef idx="1">
            <a:schemeClr val="accent1"/>
          </a:fillRef>
          <a:effectRef idx="0">
            <a:schemeClr val="accent1"/>
          </a:effectRef>
          <a:fontRef idx="minor"/>
        </p:style>
      </p:sp>
      <p:sp>
        <p:nvSpPr>
          <p:cNvPr id="5" name="CustomShape 6"/>
          <p:cNvSpPr/>
          <p:nvPr/>
        </p:nvSpPr>
        <p:spPr>
          <a:xfrm>
            <a:off x="920880" y="1484640"/>
            <a:ext cx="10222560" cy="2742840"/>
          </a:xfrm>
          <a:prstGeom prst="rect">
            <a:avLst/>
          </a:prstGeom>
          <a:blipFill rotWithShape="0">
            <a:blip r:embed="rId15">
              <a:alphaModFix amt="85000"/>
            </a:blip>
            <a:tile/>
          </a:blipFill>
          <a:ln>
            <a:noFill/>
          </a:ln>
        </p:spPr>
        <p:style>
          <a:lnRef idx="2">
            <a:schemeClr val="accent1">
              <a:shade val="50000"/>
            </a:schemeClr>
          </a:lnRef>
          <a:fillRef idx="1">
            <a:schemeClr val="accent1"/>
          </a:fillRef>
          <a:effectRef idx="0">
            <a:schemeClr val="accent1"/>
          </a:effectRef>
          <a:fontRef idx="minor"/>
        </p:style>
      </p:sp>
      <p:grpSp>
        <p:nvGrpSpPr>
          <p:cNvPr id="6" name="Group 7"/>
          <p:cNvGrpSpPr/>
          <p:nvPr/>
        </p:nvGrpSpPr>
        <p:grpSpPr>
          <a:xfrm>
            <a:off x="9649080" y="4069080"/>
            <a:ext cx="1080720" cy="1080720"/>
            <a:chOff x="9649080" y="4069080"/>
            <a:chExt cx="1080720" cy="1080720"/>
          </a:xfrm>
        </p:grpSpPr>
        <p:sp>
          <p:nvSpPr>
            <p:cNvPr id="7" name="CustomShape 8"/>
            <p:cNvSpPr/>
            <p:nvPr/>
          </p:nvSpPr>
          <p:spPr>
            <a:xfrm>
              <a:off x="9649080" y="4069080"/>
              <a:ext cx="1080720" cy="1080720"/>
            </a:xfrm>
            <a:prstGeom prst="ellipse">
              <a:avLst/>
            </a:prstGeom>
            <a:blipFill rotWithShape="0">
              <a:blip r:embed="rId16"/>
              <a:tile/>
            </a:blipFill>
            <a:ln w="25560">
              <a:noFill/>
            </a:ln>
          </p:spPr>
          <p:style>
            <a:lnRef idx="0">
              <a:scrgbClr r="0" g="0" b="0"/>
            </a:lnRef>
            <a:fillRef idx="0">
              <a:scrgbClr r="0" g="0" b="0"/>
            </a:fillRef>
            <a:effectRef idx="0">
              <a:scrgbClr r="0" g="0" b="0"/>
            </a:effectRef>
            <a:fontRef idx="minor"/>
          </p:style>
        </p:sp>
        <p:sp>
          <p:nvSpPr>
            <p:cNvPr id="8" name="CustomShape 9"/>
            <p:cNvSpPr/>
            <p:nvPr/>
          </p:nvSpPr>
          <p:spPr>
            <a:xfrm>
              <a:off x="9757440" y="4177080"/>
              <a:ext cx="864360" cy="864360"/>
            </a:xfrm>
            <a:prstGeom prst="ellipse">
              <a:avLst/>
            </a:prstGeom>
            <a:noFill/>
            <a:ln w="25560">
              <a:solidFill>
                <a:srgbClr val="FFFFFF"/>
              </a:solidFill>
              <a:round/>
            </a:ln>
          </p:spPr>
          <p:style>
            <a:lnRef idx="0">
              <a:scrgbClr r="0" g="0" b="0"/>
            </a:lnRef>
            <a:fillRef idx="0">
              <a:scrgbClr r="0" g="0" b="0"/>
            </a:fillRef>
            <a:effectRef idx="0">
              <a:scrgbClr r="0" g="0" b="0"/>
            </a:effectRef>
            <a:fontRef idx="minor"/>
          </p:style>
        </p:sp>
      </p:grpSp>
      <p:sp>
        <p:nvSpPr>
          <p:cNvPr id="9" name="PlaceHolder 10"/>
          <p:cNvSpPr>
            <a:spLocks noGrp="1"/>
          </p:cNvSpPr>
          <p:nvPr>
            <p:ph type="title"/>
          </p:nvPr>
        </p:nvSpPr>
        <p:spPr>
          <a:xfrm>
            <a:off x="1051560" y="1432080"/>
            <a:ext cx="9966600" cy="3035520"/>
          </a:xfrm>
          <a:prstGeom prst="rect">
            <a:avLst/>
          </a:prstGeom>
        </p:spPr>
        <p:txBody>
          <a:bodyPr anchor="ctr">
            <a:noAutofit/>
          </a:bodyPr>
          <a:lstStyle/>
          <a:p>
            <a:pPr>
              <a:lnSpc>
                <a:spcPct val="80000"/>
              </a:lnSpc>
            </a:pPr>
            <a:r>
              <a:rPr lang="en-US" sz="9600" b="0" strike="noStrike" cap="all" spc="-1">
                <a:solidFill>
                  <a:srgbClr val="000000"/>
                </a:solidFill>
                <a:latin typeface="Rockwell Condensed"/>
              </a:rPr>
              <a:t>Modifiez le style du titre</a:t>
            </a:r>
            <a:endParaRPr lang="en-US" sz="9600" b="0" strike="noStrike" spc="-1">
              <a:solidFill>
                <a:srgbClr val="000000"/>
              </a:solidFill>
              <a:latin typeface="Rockwell"/>
            </a:endParaRPr>
          </a:p>
        </p:txBody>
      </p:sp>
      <p:sp>
        <p:nvSpPr>
          <p:cNvPr id="10" name="PlaceHolder 11"/>
          <p:cNvSpPr>
            <a:spLocks noGrp="1"/>
          </p:cNvSpPr>
          <p:nvPr>
            <p:ph type="dt"/>
          </p:nvPr>
        </p:nvSpPr>
        <p:spPr>
          <a:xfrm>
            <a:off x="7964280" y="6272640"/>
            <a:ext cx="3273120" cy="364680"/>
          </a:xfrm>
          <a:prstGeom prst="rect">
            <a:avLst/>
          </a:prstGeom>
        </p:spPr>
        <p:txBody>
          <a:bodyPr anchor="ctr">
            <a:noAutofit/>
          </a:bodyPr>
          <a:lstStyle/>
          <a:p>
            <a:pPr algn="r">
              <a:lnSpc>
                <a:spcPct val="100000"/>
              </a:lnSpc>
            </a:pPr>
            <a:fld id="{DAAC5D41-C099-4DC4-B941-B04EF803811A}" type="datetime">
              <a:rPr lang="fr-FR" sz="1100" b="0" strike="noStrike" spc="-1">
                <a:solidFill>
                  <a:srgbClr val="696464"/>
                </a:solidFill>
                <a:latin typeface="Rockwell"/>
              </a:rPr>
              <a:t>19/12/2025</a:t>
            </a:fld>
            <a:endParaRPr lang="fr-FR" sz="1100" b="0" strike="noStrike" spc="-1">
              <a:latin typeface="Times New Roman"/>
            </a:endParaRPr>
          </a:p>
        </p:txBody>
      </p:sp>
      <p:sp>
        <p:nvSpPr>
          <p:cNvPr id="11" name="PlaceHolder 12"/>
          <p:cNvSpPr>
            <a:spLocks noGrp="1"/>
          </p:cNvSpPr>
          <p:nvPr>
            <p:ph type="ftr"/>
          </p:nvPr>
        </p:nvSpPr>
        <p:spPr>
          <a:xfrm>
            <a:off x="1088280" y="6272640"/>
            <a:ext cx="6327360" cy="364680"/>
          </a:xfrm>
          <a:prstGeom prst="rect">
            <a:avLst/>
          </a:prstGeom>
        </p:spPr>
        <p:txBody>
          <a:bodyPr anchor="ctr">
            <a:noAutofit/>
          </a:bodyPr>
          <a:lstStyle/>
          <a:p>
            <a:endParaRPr lang="fr-FR" sz="2400" b="0" strike="noStrike" spc="-1">
              <a:latin typeface="Times New Roman"/>
            </a:endParaRPr>
          </a:p>
        </p:txBody>
      </p:sp>
      <p:sp>
        <p:nvSpPr>
          <p:cNvPr id="12" name="PlaceHolder 13"/>
          <p:cNvSpPr>
            <a:spLocks noGrp="1"/>
          </p:cNvSpPr>
          <p:nvPr>
            <p:ph type="sldNum"/>
          </p:nvPr>
        </p:nvSpPr>
        <p:spPr>
          <a:xfrm>
            <a:off x="9592560" y="4289400"/>
            <a:ext cx="1193400" cy="639720"/>
          </a:xfrm>
          <a:prstGeom prst="rect">
            <a:avLst/>
          </a:prstGeom>
        </p:spPr>
        <p:txBody>
          <a:bodyPr anchor="ctr">
            <a:noAutofit/>
          </a:bodyPr>
          <a:lstStyle/>
          <a:p>
            <a:pPr algn="ctr">
              <a:lnSpc>
                <a:spcPct val="100000"/>
              </a:lnSpc>
            </a:pPr>
            <a:fld id="{817B816E-F73C-4559-9572-5F27683D5180}" type="slidenum">
              <a:rPr lang="fr-FR" sz="2800" b="1" strike="noStrike" spc="-1">
                <a:solidFill>
                  <a:srgbClr val="FFFFFF"/>
                </a:solidFill>
                <a:latin typeface="Rockwell Condensed"/>
              </a:rPr>
              <a:t>‹N°›</a:t>
            </a:fld>
            <a:endParaRPr lang="fr-FR" sz="2800" b="0" strike="noStrike" spc="-1">
              <a:latin typeface="Times New Roman"/>
            </a:endParaRPr>
          </a:p>
        </p:txBody>
      </p:sp>
      <p:sp>
        <p:nvSpPr>
          <p:cNvPr id="13" name="PlaceHolder 14"/>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000" b="0" strike="noStrike" spc="-1">
                <a:solidFill>
                  <a:srgbClr val="000000"/>
                </a:solidFill>
                <a:latin typeface="Rockwell"/>
              </a:rPr>
              <a:t>Cliquez pour éditer le format du plan de texte</a:t>
            </a:r>
          </a:p>
          <a:p>
            <a:pPr marL="864000" lvl="1" indent="-324000">
              <a:spcBef>
                <a:spcPts val="1134"/>
              </a:spcBef>
              <a:buClr>
                <a:srgbClr val="000000"/>
              </a:buClr>
              <a:buSzPct val="75000"/>
              <a:buFont typeface="Symbol" charset="2"/>
              <a:buChar char=""/>
            </a:pPr>
            <a:r>
              <a:rPr lang="en-US" sz="1600" b="0" strike="noStrike" spc="-1">
                <a:solidFill>
                  <a:srgbClr val="000000"/>
                </a:solidFill>
                <a:latin typeface="Rockwell"/>
              </a:rPr>
              <a:t>Second niveau de plan</a:t>
            </a:r>
          </a:p>
          <a:p>
            <a:pPr marL="1296000" lvl="2" indent="-288000">
              <a:spcBef>
                <a:spcPts val="850"/>
              </a:spcBef>
              <a:buClr>
                <a:srgbClr val="000000"/>
              </a:buClr>
              <a:buSzPct val="45000"/>
              <a:buFont typeface="Wingdings" charset="2"/>
              <a:buChar char=""/>
            </a:pPr>
            <a:r>
              <a:rPr lang="en-US" sz="1600" b="0" strike="noStrike" spc="-1">
                <a:solidFill>
                  <a:srgbClr val="000000"/>
                </a:solidFill>
                <a:latin typeface="Rockwell"/>
              </a:rPr>
              <a:t>Troisième niveau de plan</a:t>
            </a:r>
          </a:p>
          <a:p>
            <a:pPr marL="1728000" lvl="3" indent="-216000">
              <a:spcBef>
                <a:spcPts val="567"/>
              </a:spcBef>
              <a:buClr>
                <a:srgbClr val="000000"/>
              </a:buClr>
              <a:buSzPct val="75000"/>
              <a:buFont typeface="Symbol" charset="2"/>
              <a:buChar char=""/>
            </a:pPr>
            <a:r>
              <a:rPr lang="en-US" sz="1600" b="0" strike="noStrike" spc="-1">
                <a:solidFill>
                  <a:srgbClr val="000000"/>
                </a:solidFill>
                <a:latin typeface="Rockwell"/>
              </a:rPr>
              <a:t>Quatrième niveau de plan</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Rockwell"/>
              </a:rPr>
              <a:t>Cinquième niveau de plan</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Rockwell"/>
              </a:rPr>
              <a:t>Sixième niveau de plan</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Rockwell"/>
              </a:rPr>
              <a:t>Septième niveau de plan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50" name="Group 1"/>
          <p:cNvGrpSpPr/>
          <p:nvPr/>
        </p:nvGrpSpPr>
        <p:grpSpPr>
          <a:xfrm>
            <a:off x="11401560" y="6229800"/>
            <a:ext cx="456840" cy="456840"/>
            <a:chOff x="11401560" y="6229800"/>
            <a:chExt cx="456840" cy="456840"/>
          </a:xfrm>
        </p:grpSpPr>
        <p:sp>
          <p:nvSpPr>
            <p:cNvPr id="51" name="CustomShape 2"/>
            <p:cNvSpPr/>
            <p:nvPr/>
          </p:nvSpPr>
          <p:spPr>
            <a:xfrm>
              <a:off x="11401560" y="6229800"/>
              <a:ext cx="456840" cy="456840"/>
            </a:xfrm>
            <a:prstGeom prst="ellipse">
              <a:avLst/>
            </a:prstGeom>
            <a:blipFill rotWithShape="0">
              <a:blip r:embed="rId14"/>
              <a:tile/>
            </a:blipFill>
            <a:ln w="25560">
              <a:noFill/>
            </a:ln>
          </p:spPr>
          <p:style>
            <a:lnRef idx="0">
              <a:scrgbClr r="0" g="0" b="0"/>
            </a:lnRef>
            <a:fillRef idx="0">
              <a:scrgbClr r="0" g="0" b="0"/>
            </a:fillRef>
            <a:effectRef idx="0">
              <a:scrgbClr r="0" g="0" b="0"/>
            </a:effectRef>
            <a:fontRef idx="minor"/>
          </p:style>
        </p:sp>
        <p:sp>
          <p:nvSpPr>
            <p:cNvPr id="52" name="CustomShape 3"/>
            <p:cNvSpPr/>
            <p:nvPr/>
          </p:nvSpPr>
          <p:spPr>
            <a:xfrm>
              <a:off x="11431080" y="6258960"/>
              <a:ext cx="398520" cy="398520"/>
            </a:xfrm>
            <a:prstGeom prst="ellipse">
              <a:avLst/>
            </a:prstGeom>
            <a:noFill/>
            <a:ln w="12600">
              <a:solidFill>
                <a:srgbClr val="FFFFFF"/>
              </a:solidFill>
              <a:round/>
            </a:ln>
          </p:spPr>
          <p:style>
            <a:lnRef idx="0">
              <a:scrgbClr r="0" g="0" b="0"/>
            </a:lnRef>
            <a:fillRef idx="0">
              <a:scrgbClr r="0" g="0" b="0"/>
            </a:fillRef>
            <a:effectRef idx="0">
              <a:scrgbClr r="0" g="0" b="0"/>
            </a:effectRef>
            <a:fontRef idx="minor"/>
          </p:style>
        </p:sp>
      </p:grpSp>
      <p:sp>
        <p:nvSpPr>
          <p:cNvPr id="53" name="PlaceHolder 4"/>
          <p:cNvSpPr>
            <a:spLocks noGrp="1"/>
          </p:cNvSpPr>
          <p:nvPr>
            <p:ph type="title"/>
          </p:nvPr>
        </p:nvSpPr>
        <p:spPr>
          <a:xfrm>
            <a:off x="1069920" y="484560"/>
            <a:ext cx="10058040" cy="1608840"/>
          </a:xfrm>
          <a:prstGeom prst="rect">
            <a:avLst/>
          </a:prstGeom>
        </p:spPr>
        <p:txBody>
          <a:bodyPr anchor="ctr">
            <a:noAutofit/>
          </a:bodyPr>
          <a:lstStyle/>
          <a:p>
            <a:pPr>
              <a:lnSpc>
                <a:spcPct val="90000"/>
              </a:lnSpc>
            </a:pPr>
            <a:r>
              <a:rPr lang="en-US" sz="5400" b="0" strike="noStrike" cap="all" spc="-1">
                <a:solidFill>
                  <a:srgbClr val="000000"/>
                </a:solidFill>
                <a:latin typeface="Rockwell Condensed"/>
              </a:rPr>
              <a:t>Modifiez le style du titre</a:t>
            </a:r>
            <a:endParaRPr lang="en-US" sz="5400" b="0" strike="noStrike" spc="-1">
              <a:solidFill>
                <a:srgbClr val="000000"/>
              </a:solidFill>
              <a:latin typeface="Rockwell"/>
            </a:endParaRPr>
          </a:p>
        </p:txBody>
      </p:sp>
      <p:sp>
        <p:nvSpPr>
          <p:cNvPr id="54" name="PlaceHolder 5"/>
          <p:cNvSpPr>
            <a:spLocks noGrp="1"/>
          </p:cNvSpPr>
          <p:nvPr>
            <p:ph type="body"/>
          </p:nvPr>
        </p:nvSpPr>
        <p:spPr>
          <a:xfrm>
            <a:off x="1069920" y="2121480"/>
            <a:ext cx="10058040" cy="4050360"/>
          </a:xfrm>
          <a:prstGeom prst="rect">
            <a:avLst/>
          </a:prstGeom>
        </p:spPr>
        <p:txBody>
          <a:bodyPr>
            <a:noAutofit/>
          </a:bodyPr>
          <a:lstStyle/>
          <a:p>
            <a:pPr marL="182880" indent="-182520">
              <a:lnSpc>
                <a:spcPct val="90000"/>
              </a:lnSpc>
              <a:spcBef>
                <a:spcPts val="1199"/>
              </a:spcBef>
              <a:buClr>
                <a:srgbClr val="9E3611"/>
              </a:buClr>
              <a:buSzPct val="85000"/>
              <a:buFont typeface="Wingdings" charset="2"/>
              <a:buChar char=""/>
            </a:pPr>
            <a:r>
              <a:rPr lang="en-US" sz="2000" b="0" strike="noStrike" spc="-1">
                <a:solidFill>
                  <a:srgbClr val="000000"/>
                </a:solidFill>
                <a:latin typeface="Rockwell"/>
              </a:rPr>
              <a:t>Cliquez pour modifier les styles du texte du masque</a:t>
            </a:r>
          </a:p>
          <a:p>
            <a:pPr marL="457200" lvl="1" indent="-182520">
              <a:lnSpc>
                <a:spcPct val="90000"/>
              </a:lnSpc>
              <a:spcBef>
                <a:spcPts val="400"/>
              </a:spcBef>
              <a:spcAft>
                <a:spcPts val="201"/>
              </a:spcAft>
              <a:buClr>
                <a:srgbClr val="9E3611"/>
              </a:buClr>
              <a:buSzPct val="85000"/>
              <a:buFont typeface="Wingdings" charset="2"/>
              <a:buChar char=""/>
            </a:pPr>
            <a:r>
              <a:rPr lang="en-US" sz="1800" b="0" strike="noStrike" spc="-1">
                <a:solidFill>
                  <a:srgbClr val="000000"/>
                </a:solidFill>
                <a:latin typeface="Rockwell"/>
              </a:rPr>
              <a:t>Deuxième niveau</a:t>
            </a:r>
          </a:p>
          <a:p>
            <a:pPr marL="731520" lvl="2" indent="-182520">
              <a:lnSpc>
                <a:spcPct val="90000"/>
              </a:lnSpc>
              <a:spcBef>
                <a:spcPts val="400"/>
              </a:spcBef>
              <a:spcAft>
                <a:spcPts val="201"/>
              </a:spcAft>
              <a:buClr>
                <a:srgbClr val="9E3611"/>
              </a:buClr>
              <a:buSzPct val="85000"/>
              <a:buFont typeface="Wingdings" charset="2"/>
              <a:buChar char=""/>
            </a:pPr>
            <a:r>
              <a:rPr lang="en-US" sz="1600" b="0" strike="noStrike" spc="-1">
                <a:solidFill>
                  <a:srgbClr val="000000"/>
                </a:solidFill>
                <a:latin typeface="Rockwell"/>
              </a:rPr>
              <a:t>Troisième niveau</a:t>
            </a:r>
          </a:p>
          <a:p>
            <a:pPr marL="1005840" lvl="3" indent="-182520">
              <a:lnSpc>
                <a:spcPct val="90000"/>
              </a:lnSpc>
              <a:spcBef>
                <a:spcPts val="400"/>
              </a:spcBef>
              <a:spcAft>
                <a:spcPts val="201"/>
              </a:spcAft>
              <a:buClr>
                <a:srgbClr val="9E3611"/>
              </a:buClr>
              <a:buSzPct val="85000"/>
              <a:buFont typeface="Wingdings" charset="2"/>
              <a:buChar char=""/>
            </a:pPr>
            <a:r>
              <a:rPr lang="en-US" sz="1600" b="0" strike="noStrike" spc="-1">
                <a:solidFill>
                  <a:srgbClr val="000000"/>
                </a:solidFill>
                <a:latin typeface="Rockwell"/>
              </a:rPr>
              <a:t>Quatrième niveau</a:t>
            </a:r>
          </a:p>
          <a:p>
            <a:pPr marL="1280160" lvl="4" indent="-182520">
              <a:lnSpc>
                <a:spcPct val="90000"/>
              </a:lnSpc>
              <a:spcBef>
                <a:spcPts val="400"/>
              </a:spcBef>
              <a:spcAft>
                <a:spcPts val="201"/>
              </a:spcAft>
              <a:buClr>
                <a:srgbClr val="9E3611"/>
              </a:buClr>
              <a:buSzPct val="85000"/>
              <a:buFont typeface="Wingdings" charset="2"/>
              <a:buChar char=""/>
            </a:pPr>
            <a:r>
              <a:rPr lang="en-US" sz="1600" b="0" strike="noStrike" spc="-1">
                <a:solidFill>
                  <a:srgbClr val="000000"/>
                </a:solidFill>
                <a:latin typeface="Rockwell"/>
              </a:rPr>
              <a:t>Cinquième niveau</a:t>
            </a:r>
          </a:p>
        </p:txBody>
      </p:sp>
      <p:sp>
        <p:nvSpPr>
          <p:cNvPr id="55" name="PlaceHolder 6"/>
          <p:cNvSpPr>
            <a:spLocks noGrp="1"/>
          </p:cNvSpPr>
          <p:nvPr>
            <p:ph type="dt"/>
          </p:nvPr>
        </p:nvSpPr>
        <p:spPr>
          <a:xfrm>
            <a:off x="7964280" y="6272640"/>
            <a:ext cx="3273120" cy="364680"/>
          </a:xfrm>
          <a:prstGeom prst="rect">
            <a:avLst/>
          </a:prstGeom>
        </p:spPr>
        <p:txBody>
          <a:bodyPr anchor="ctr">
            <a:noAutofit/>
          </a:bodyPr>
          <a:lstStyle/>
          <a:p>
            <a:pPr algn="r">
              <a:lnSpc>
                <a:spcPct val="100000"/>
              </a:lnSpc>
            </a:pPr>
            <a:fld id="{F435499A-C4F0-421D-8B79-BAA24A6F4D58}" type="datetime">
              <a:rPr lang="fr-FR" sz="1100" b="0" strike="noStrike" spc="-1">
                <a:solidFill>
                  <a:srgbClr val="696464"/>
                </a:solidFill>
                <a:latin typeface="Rockwell"/>
              </a:rPr>
              <a:t>19/12/2025</a:t>
            </a:fld>
            <a:endParaRPr lang="fr-FR" sz="1100" b="0" strike="noStrike" spc="-1">
              <a:latin typeface="Times New Roman"/>
            </a:endParaRPr>
          </a:p>
        </p:txBody>
      </p:sp>
      <p:sp>
        <p:nvSpPr>
          <p:cNvPr id="56" name="PlaceHolder 7"/>
          <p:cNvSpPr>
            <a:spLocks noGrp="1"/>
          </p:cNvSpPr>
          <p:nvPr>
            <p:ph type="ftr"/>
          </p:nvPr>
        </p:nvSpPr>
        <p:spPr>
          <a:xfrm>
            <a:off x="1088280" y="6272640"/>
            <a:ext cx="6327360" cy="364680"/>
          </a:xfrm>
          <a:prstGeom prst="rect">
            <a:avLst/>
          </a:prstGeom>
        </p:spPr>
        <p:txBody>
          <a:bodyPr anchor="ctr">
            <a:noAutofit/>
          </a:bodyPr>
          <a:lstStyle/>
          <a:p>
            <a:endParaRPr lang="fr-FR" sz="2400" b="0" strike="noStrike" spc="-1">
              <a:latin typeface="Times New Roman"/>
            </a:endParaRPr>
          </a:p>
        </p:txBody>
      </p:sp>
      <p:sp>
        <p:nvSpPr>
          <p:cNvPr id="57" name="PlaceHolder 8"/>
          <p:cNvSpPr>
            <a:spLocks noGrp="1"/>
          </p:cNvSpPr>
          <p:nvPr>
            <p:ph type="sldNum"/>
          </p:nvPr>
        </p:nvSpPr>
        <p:spPr>
          <a:xfrm>
            <a:off x="11311200" y="6272640"/>
            <a:ext cx="639720" cy="364680"/>
          </a:xfrm>
          <a:prstGeom prst="rect">
            <a:avLst/>
          </a:prstGeom>
        </p:spPr>
        <p:txBody>
          <a:bodyPr anchor="ctr">
            <a:noAutofit/>
          </a:bodyPr>
          <a:lstStyle/>
          <a:p>
            <a:pPr algn="ctr">
              <a:lnSpc>
                <a:spcPct val="100000"/>
              </a:lnSpc>
            </a:pPr>
            <a:fld id="{F2115A49-478C-46A3-AF45-23281755E555}" type="slidenum">
              <a:rPr lang="fr-FR" sz="1400" b="1" strike="noStrike" spc="-1">
                <a:solidFill>
                  <a:srgbClr val="FFFFFF"/>
                </a:solidFill>
                <a:latin typeface="Rockwell Condensed"/>
              </a:rPr>
              <a:t>‹N°›</a:t>
            </a:fld>
            <a:endParaRPr lang="fr-FR" sz="1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94" name="Group 1"/>
          <p:cNvGrpSpPr/>
          <p:nvPr/>
        </p:nvGrpSpPr>
        <p:grpSpPr>
          <a:xfrm>
            <a:off x="11401560" y="6229800"/>
            <a:ext cx="456840" cy="456840"/>
            <a:chOff x="11401560" y="6229800"/>
            <a:chExt cx="456840" cy="456840"/>
          </a:xfrm>
        </p:grpSpPr>
        <p:sp>
          <p:nvSpPr>
            <p:cNvPr id="95" name="CustomShape 2"/>
            <p:cNvSpPr/>
            <p:nvPr/>
          </p:nvSpPr>
          <p:spPr>
            <a:xfrm>
              <a:off x="11401560" y="6229800"/>
              <a:ext cx="456840" cy="456840"/>
            </a:xfrm>
            <a:prstGeom prst="ellipse">
              <a:avLst/>
            </a:prstGeom>
            <a:blipFill rotWithShape="0">
              <a:blip r:embed="rId14"/>
              <a:tile/>
            </a:blipFill>
            <a:ln w="25560">
              <a:noFill/>
            </a:ln>
          </p:spPr>
          <p:style>
            <a:lnRef idx="0">
              <a:scrgbClr r="0" g="0" b="0"/>
            </a:lnRef>
            <a:fillRef idx="0">
              <a:scrgbClr r="0" g="0" b="0"/>
            </a:fillRef>
            <a:effectRef idx="0">
              <a:scrgbClr r="0" g="0" b="0"/>
            </a:effectRef>
            <a:fontRef idx="minor"/>
          </p:style>
        </p:sp>
        <p:sp>
          <p:nvSpPr>
            <p:cNvPr id="96" name="CustomShape 3"/>
            <p:cNvSpPr/>
            <p:nvPr/>
          </p:nvSpPr>
          <p:spPr>
            <a:xfrm>
              <a:off x="11431080" y="6258960"/>
              <a:ext cx="398520" cy="398520"/>
            </a:xfrm>
            <a:prstGeom prst="ellipse">
              <a:avLst/>
            </a:prstGeom>
            <a:noFill/>
            <a:ln w="12600">
              <a:solidFill>
                <a:srgbClr val="FFFFFF"/>
              </a:solidFill>
              <a:round/>
            </a:ln>
          </p:spPr>
          <p:style>
            <a:lnRef idx="0">
              <a:scrgbClr r="0" g="0" b="0"/>
            </a:lnRef>
            <a:fillRef idx="0">
              <a:scrgbClr r="0" g="0" b="0"/>
            </a:fillRef>
            <a:effectRef idx="0">
              <a:scrgbClr r="0" g="0" b="0"/>
            </a:effectRef>
            <a:fontRef idx="minor"/>
          </p:style>
        </p:sp>
      </p:grpSp>
      <p:sp>
        <p:nvSpPr>
          <p:cNvPr id="97" name="PlaceHolder 4"/>
          <p:cNvSpPr>
            <a:spLocks noGrp="1"/>
          </p:cNvSpPr>
          <p:nvPr>
            <p:ph type="title"/>
          </p:nvPr>
        </p:nvSpPr>
        <p:spPr>
          <a:xfrm>
            <a:off x="1069920" y="484560"/>
            <a:ext cx="10058040" cy="1608840"/>
          </a:xfrm>
          <a:prstGeom prst="rect">
            <a:avLst/>
          </a:prstGeom>
        </p:spPr>
        <p:txBody>
          <a:bodyPr anchor="ctr">
            <a:noAutofit/>
          </a:bodyPr>
          <a:lstStyle/>
          <a:p>
            <a:pPr>
              <a:lnSpc>
                <a:spcPct val="90000"/>
              </a:lnSpc>
            </a:pPr>
            <a:r>
              <a:rPr lang="en-US" sz="5400" b="0" strike="noStrike" cap="all" spc="-1">
                <a:solidFill>
                  <a:srgbClr val="000000"/>
                </a:solidFill>
                <a:latin typeface="Rockwell Condensed"/>
              </a:rPr>
              <a:t>Modifiez le style du titre</a:t>
            </a:r>
            <a:endParaRPr lang="en-US" sz="5400" b="0" strike="noStrike" spc="-1">
              <a:solidFill>
                <a:srgbClr val="000000"/>
              </a:solidFill>
              <a:latin typeface="Rockwell"/>
            </a:endParaRPr>
          </a:p>
        </p:txBody>
      </p:sp>
      <p:sp>
        <p:nvSpPr>
          <p:cNvPr id="98" name="PlaceHolder 5"/>
          <p:cNvSpPr>
            <a:spLocks noGrp="1"/>
          </p:cNvSpPr>
          <p:nvPr>
            <p:ph type="dt"/>
          </p:nvPr>
        </p:nvSpPr>
        <p:spPr>
          <a:xfrm>
            <a:off x="7964280" y="6272640"/>
            <a:ext cx="3273120" cy="364680"/>
          </a:xfrm>
          <a:prstGeom prst="rect">
            <a:avLst/>
          </a:prstGeom>
        </p:spPr>
        <p:txBody>
          <a:bodyPr anchor="ctr">
            <a:noAutofit/>
          </a:bodyPr>
          <a:lstStyle/>
          <a:p>
            <a:pPr algn="r">
              <a:lnSpc>
                <a:spcPct val="100000"/>
              </a:lnSpc>
            </a:pPr>
            <a:fld id="{F79CDCD8-EC8C-4C5C-86EB-096A769255A4}" type="datetime">
              <a:rPr lang="fr-FR" sz="1100" b="0" strike="noStrike" spc="-1">
                <a:solidFill>
                  <a:srgbClr val="696464"/>
                </a:solidFill>
                <a:latin typeface="Rockwell"/>
              </a:rPr>
              <a:t>19/12/2025</a:t>
            </a:fld>
            <a:endParaRPr lang="fr-FR" sz="1100" b="0" strike="noStrike" spc="-1">
              <a:latin typeface="Times New Roman"/>
            </a:endParaRPr>
          </a:p>
        </p:txBody>
      </p:sp>
      <p:sp>
        <p:nvSpPr>
          <p:cNvPr id="99" name="PlaceHolder 6"/>
          <p:cNvSpPr>
            <a:spLocks noGrp="1"/>
          </p:cNvSpPr>
          <p:nvPr>
            <p:ph type="ftr"/>
          </p:nvPr>
        </p:nvSpPr>
        <p:spPr>
          <a:xfrm>
            <a:off x="1088280" y="6272640"/>
            <a:ext cx="6327360" cy="364680"/>
          </a:xfrm>
          <a:prstGeom prst="rect">
            <a:avLst/>
          </a:prstGeom>
        </p:spPr>
        <p:txBody>
          <a:bodyPr anchor="ctr">
            <a:noAutofit/>
          </a:bodyPr>
          <a:lstStyle/>
          <a:p>
            <a:endParaRPr lang="fr-FR" sz="2400" b="0" strike="noStrike" spc="-1">
              <a:latin typeface="Times New Roman"/>
            </a:endParaRPr>
          </a:p>
        </p:txBody>
      </p:sp>
      <p:sp>
        <p:nvSpPr>
          <p:cNvPr id="100" name="PlaceHolder 7"/>
          <p:cNvSpPr>
            <a:spLocks noGrp="1"/>
          </p:cNvSpPr>
          <p:nvPr>
            <p:ph type="sldNum"/>
          </p:nvPr>
        </p:nvSpPr>
        <p:spPr>
          <a:xfrm>
            <a:off x="11311200" y="6272640"/>
            <a:ext cx="639720" cy="364680"/>
          </a:xfrm>
          <a:prstGeom prst="rect">
            <a:avLst/>
          </a:prstGeom>
        </p:spPr>
        <p:txBody>
          <a:bodyPr anchor="ctr">
            <a:noAutofit/>
          </a:bodyPr>
          <a:lstStyle/>
          <a:p>
            <a:pPr algn="ctr">
              <a:lnSpc>
                <a:spcPct val="100000"/>
              </a:lnSpc>
            </a:pPr>
            <a:fld id="{4C5996EE-D83B-4DC1-A735-EDE1548F37E0}" type="slidenum">
              <a:rPr lang="fr-FR" sz="1400" b="1" strike="noStrike" spc="-1">
                <a:solidFill>
                  <a:srgbClr val="FFFFFF"/>
                </a:solidFill>
                <a:latin typeface="Rockwell Condensed"/>
              </a:rPr>
              <a:t>‹N°›</a:t>
            </a:fld>
            <a:endParaRPr lang="fr-FR" sz="1400" b="0" strike="noStrike" spc="-1">
              <a:latin typeface="Times New Roman"/>
            </a:endParaRPr>
          </a:p>
        </p:txBody>
      </p:sp>
      <p:sp>
        <p:nvSpPr>
          <p:cNvPr id="101" name="PlaceHolder 8"/>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000" b="0" strike="noStrike" spc="-1">
                <a:solidFill>
                  <a:srgbClr val="000000"/>
                </a:solidFill>
                <a:latin typeface="Rockwell"/>
              </a:rPr>
              <a:t>Cliquez pour éditer le format du plan de texte</a:t>
            </a:r>
          </a:p>
          <a:p>
            <a:pPr marL="864000" lvl="1" indent="-324000">
              <a:spcBef>
                <a:spcPts val="1134"/>
              </a:spcBef>
              <a:buClr>
                <a:srgbClr val="000000"/>
              </a:buClr>
              <a:buSzPct val="75000"/>
              <a:buFont typeface="Symbol" charset="2"/>
              <a:buChar char=""/>
            </a:pPr>
            <a:r>
              <a:rPr lang="en-US" sz="1600" b="0" strike="noStrike" spc="-1">
                <a:solidFill>
                  <a:srgbClr val="000000"/>
                </a:solidFill>
                <a:latin typeface="Rockwell"/>
              </a:rPr>
              <a:t>Second niveau de plan</a:t>
            </a:r>
          </a:p>
          <a:p>
            <a:pPr marL="1296000" lvl="2" indent="-288000">
              <a:spcBef>
                <a:spcPts val="850"/>
              </a:spcBef>
              <a:buClr>
                <a:srgbClr val="000000"/>
              </a:buClr>
              <a:buSzPct val="45000"/>
              <a:buFont typeface="Wingdings" charset="2"/>
              <a:buChar char=""/>
            </a:pPr>
            <a:r>
              <a:rPr lang="en-US" sz="1600" b="0" strike="noStrike" spc="-1">
                <a:solidFill>
                  <a:srgbClr val="000000"/>
                </a:solidFill>
                <a:latin typeface="Rockwell"/>
              </a:rPr>
              <a:t>Troisième niveau de plan</a:t>
            </a:r>
          </a:p>
          <a:p>
            <a:pPr marL="1728000" lvl="3" indent="-216000">
              <a:spcBef>
                <a:spcPts val="567"/>
              </a:spcBef>
              <a:buClr>
                <a:srgbClr val="000000"/>
              </a:buClr>
              <a:buSzPct val="75000"/>
              <a:buFont typeface="Symbol" charset="2"/>
              <a:buChar char=""/>
            </a:pPr>
            <a:r>
              <a:rPr lang="en-US" sz="1600" b="0" strike="noStrike" spc="-1">
                <a:solidFill>
                  <a:srgbClr val="000000"/>
                </a:solidFill>
                <a:latin typeface="Rockwell"/>
              </a:rPr>
              <a:t>Quatrième niveau de plan</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Rockwell"/>
              </a:rPr>
              <a:t>Cinquième niveau de plan</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Rockwell"/>
              </a:rPr>
              <a:t>Sixième niveau de plan</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Rockwell"/>
              </a:rPr>
              <a:t>Septième niveau de plan</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0.tmp"/><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1.tmp"/><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4.tmp"/><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3.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youtube.com/watch?v=c6PZdF-2LU4" TargetMode="Externa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TextShape 1"/>
          <p:cNvSpPr txBox="1"/>
          <p:nvPr/>
        </p:nvSpPr>
        <p:spPr>
          <a:xfrm>
            <a:off x="1577160" y="1122480"/>
            <a:ext cx="9090720" cy="3316680"/>
          </a:xfrm>
          <a:prstGeom prst="rect">
            <a:avLst/>
          </a:prstGeom>
          <a:noFill/>
          <a:ln>
            <a:noFill/>
          </a:ln>
        </p:spPr>
        <p:txBody>
          <a:bodyPr anchor="ctr">
            <a:normAutofit/>
          </a:bodyPr>
          <a:lstStyle/>
          <a:p>
            <a:pPr>
              <a:lnSpc>
                <a:spcPct val="80000"/>
              </a:lnSpc>
            </a:pPr>
            <a:r>
              <a:rPr lang="en-US" sz="7200" b="1" u="sng" strike="noStrike" cap="all" spc="-1">
                <a:solidFill>
                  <a:srgbClr val="000000"/>
                </a:solidFill>
                <a:uFillTx/>
                <a:latin typeface="Arial Rounded MT Bold"/>
              </a:rPr>
              <a:t>RISQUES DES </a:t>
            </a:r>
            <a:r>
              <a:rPr lang="en-US" sz="7200" b="1" u="sng" strike="noStrike" cap="all" spc="-1">
                <a:solidFill>
                  <a:srgbClr val="FF0000"/>
                </a:solidFill>
                <a:uFillTx/>
                <a:latin typeface="Arial Rounded MT Bold"/>
              </a:rPr>
              <a:t>RESEAUX SOCIAUX</a:t>
            </a:r>
            <a:endParaRPr lang="en-US" sz="7200" b="0" strike="noStrike" spc="-1">
              <a:solidFill>
                <a:srgbClr val="000000"/>
              </a:solidFill>
              <a:latin typeface="Rockwell"/>
            </a:endParaRPr>
          </a:p>
        </p:txBody>
      </p:sp>
    </p:spTree>
  </p:cSld>
  <p:clrMapOvr>
    <a:masterClrMapping/>
  </p:clrMapOvr>
  <p:transition spd="slow">
    <p:cover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TextShape 1"/>
          <p:cNvSpPr txBox="1"/>
          <p:nvPr/>
        </p:nvSpPr>
        <p:spPr>
          <a:xfrm>
            <a:off x="1069920" y="484560"/>
            <a:ext cx="10058040" cy="1608840"/>
          </a:xfrm>
          <a:prstGeom prst="rect">
            <a:avLst/>
          </a:prstGeom>
          <a:noFill/>
          <a:ln>
            <a:noFill/>
          </a:ln>
        </p:spPr>
        <p:txBody>
          <a:bodyPr anchor="ctr">
            <a:noAutofit/>
          </a:bodyPr>
          <a:lstStyle/>
          <a:p>
            <a:pPr algn="ctr">
              <a:lnSpc>
                <a:spcPct val="90000"/>
              </a:lnSpc>
            </a:pPr>
            <a:r>
              <a:rPr lang="en-US" sz="2400" b="1" strike="noStrike" cap="all" spc="-1">
                <a:solidFill>
                  <a:srgbClr val="9E3611"/>
                </a:solidFill>
                <a:latin typeface="Calibri"/>
              </a:rPr>
              <a:t>Loi : Que risque-t-on si on diffuse, like une insulte ?</a:t>
            </a:r>
            <a:br/>
            <a:endParaRPr lang="en-US" sz="2400" b="0" strike="noStrike" spc="-1">
              <a:solidFill>
                <a:srgbClr val="000000"/>
              </a:solidFill>
              <a:latin typeface="Rockwell"/>
            </a:endParaRPr>
          </a:p>
        </p:txBody>
      </p:sp>
      <p:sp>
        <p:nvSpPr>
          <p:cNvPr id="157" name="TextShape 2"/>
          <p:cNvSpPr txBox="1"/>
          <p:nvPr/>
        </p:nvSpPr>
        <p:spPr>
          <a:xfrm>
            <a:off x="603360" y="2001240"/>
            <a:ext cx="10518120" cy="4541760"/>
          </a:xfrm>
          <a:prstGeom prst="rect">
            <a:avLst/>
          </a:prstGeom>
          <a:noFill/>
          <a:ln>
            <a:noFill/>
          </a:ln>
        </p:spPr>
        <p:txBody>
          <a:bodyPr>
            <a:noAutofit/>
          </a:bodyPr>
          <a:lstStyle/>
          <a:p>
            <a:pPr marL="182880" indent="-182520" algn="just">
              <a:lnSpc>
                <a:spcPct val="70000"/>
              </a:lnSpc>
              <a:spcBef>
                <a:spcPts val="1199"/>
              </a:spcBef>
              <a:spcAft>
                <a:spcPts val="799"/>
              </a:spcAft>
              <a:buClr>
                <a:srgbClr val="9E3611"/>
              </a:buClr>
              <a:buSzPct val="85000"/>
              <a:buFont typeface="Wingdings" charset="2"/>
              <a:buChar char=""/>
            </a:pPr>
            <a:r>
              <a:rPr lang="en-US" sz="2200" b="1" strike="noStrike" cap="all" spc="-1">
                <a:solidFill>
                  <a:srgbClr val="000000"/>
                </a:solidFill>
                <a:latin typeface="Calibri"/>
              </a:rPr>
              <a:t>Qu'est-ce que je risque si j'insulte quelqu'un ?</a:t>
            </a:r>
            <a:endParaRPr lang="en-US" sz="2200" b="0" strike="noStrike" spc="-1">
              <a:solidFill>
                <a:srgbClr val="000000"/>
              </a:solidFill>
              <a:latin typeface="Rockwell"/>
            </a:endParaRPr>
          </a:p>
          <a:p>
            <a:pPr algn="just">
              <a:lnSpc>
                <a:spcPct val="70000"/>
              </a:lnSpc>
              <a:spcBef>
                <a:spcPts val="1199"/>
              </a:spcBef>
              <a:spcAft>
                <a:spcPts val="799"/>
              </a:spcAft>
            </a:pPr>
            <a:endParaRPr lang="en-US" sz="2200" b="0" strike="noStrike" spc="-1">
              <a:solidFill>
                <a:srgbClr val="000000"/>
              </a:solidFill>
              <a:latin typeface="Rockwell"/>
            </a:endParaRPr>
          </a:p>
          <a:p>
            <a:pPr marL="182880" indent="-182520" algn="just">
              <a:lnSpc>
                <a:spcPct val="107000"/>
              </a:lnSpc>
              <a:spcBef>
                <a:spcPts val="1199"/>
              </a:spcBef>
              <a:spcAft>
                <a:spcPts val="799"/>
              </a:spcAft>
              <a:buClr>
                <a:srgbClr val="9E3611"/>
              </a:buClr>
              <a:buSzPct val="85000"/>
              <a:buFont typeface="Wingdings" charset="2"/>
              <a:buChar char=""/>
            </a:pPr>
            <a:r>
              <a:rPr lang="en-US" sz="1900" b="0" strike="noStrike" spc="-1">
                <a:solidFill>
                  <a:srgbClr val="000000"/>
                </a:solidFill>
                <a:latin typeface="Calibri"/>
              </a:rPr>
              <a:t>La peine encourue est de 1 an d'emprisonnement et de </a:t>
            </a:r>
            <a:r>
              <a:rPr lang="en-US" sz="1900" b="1" strike="noStrike" spc="-1">
                <a:solidFill>
                  <a:srgbClr val="000000"/>
                </a:solidFill>
                <a:latin typeface="Calibri"/>
              </a:rPr>
              <a:t>45 000 € d'amende</a:t>
            </a:r>
            <a:r>
              <a:rPr lang="en-US" sz="1900" b="0" strike="noStrike" spc="-1">
                <a:solidFill>
                  <a:srgbClr val="000000"/>
                </a:solidFill>
                <a:latin typeface="Calibri"/>
              </a:rPr>
              <a:t>.</a:t>
            </a:r>
            <a:endParaRPr lang="en-US" sz="1900" b="0" strike="noStrike" spc="-1">
              <a:solidFill>
                <a:srgbClr val="000000"/>
              </a:solidFill>
              <a:latin typeface="Rockwell"/>
            </a:endParaRPr>
          </a:p>
          <a:p>
            <a:pPr algn="just">
              <a:lnSpc>
                <a:spcPct val="107000"/>
              </a:lnSpc>
              <a:spcBef>
                <a:spcPts val="1199"/>
              </a:spcBef>
              <a:spcAft>
                <a:spcPts val="799"/>
              </a:spcAft>
            </a:pPr>
            <a:endParaRPr lang="en-US" sz="1900" b="0" strike="noStrike" spc="-1">
              <a:solidFill>
                <a:srgbClr val="000000"/>
              </a:solidFill>
              <a:latin typeface="Rockwell"/>
            </a:endParaRPr>
          </a:p>
          <a:p>
            <a:pPr marL="182880" indent="-182520" algn="just">
              <a:lnSpc>
                <a:spcPct val="90000"/>
              </a:lnSpc>
              <a:spcBef>
                <a:spcPts val="1199"/>
              </a:spcBef>
              <a:buClr>
                <a:srgbClr val="9E3611"/>
              </a:buClr>
              <a:buSzPct val="85000"/>
              <a:buFont typeface="Wingdings" charset="2"/>
              <a:buChar char=""/>
            </a:pPr>
            <a:r>
              <a:rPr lang="en-US" sz="1800" b="0" strike="noStrike" spc="-1">
                <a:solidFill>
                  <a:srgbClr val="000000"/>
                </a:solidFill>
                <a:latin typeface="Calibri"/>
              </a:rPr>
              <a:t>La loi différencie aussi le caractère public ou privé de l’injure. Si elle est publique, comme dans un commentaire Facebook ou un tweet, elle est considérée comme un délit et peut être punie de six mois d’emprisonnement et de 22 500 € d’amende.</a:t>
            </a:r>
            <a:endParaRPr lang="en-US" sz="1800" b="0" strike="noStrike" spc="-1">
              <a:solidFill>
                <a:srgbClr val="000000"/>
              </a:solidFill>
              <a:latin typeface="Rockwell"/>
            </a:endParaRPr>
          </a:p>
          <a:p>
            <a:pPr algn="just">
              <a:lnSpc>
                <a:spcPct val="90000"/>
              </a:lnSpc>
              <a:spcBef>
                <a:spcPts val="1199"/>
              </a:spcBef>
            </a:pPr>
            <a:endParaRPr lang="en-US" sz="1800" b="0" strike="noStrike" spc="-1">
              <a:solidFill>
                <a:srgbClr val="000000"/>
              </a:solidFill>
              <a:latin typeface="Rockwell"/>
            </a:endParaRPr>
          </a:p>
          <a:p>
            <a:pPr marL="182880" indent="-182520" algn="just">
              <a:lnSpc>
                <a:spcPct val="90000"/>
              </a:lnSpc>
              <a:spcBef>
                <a:spcPts val="1199"/>
              </a:spcBef>
              <a:buClr>
                <a:srgbClr val="9E3611"/>
              </a:buClr>
              <a:buSzPct val="85000"/>
              <a:buFont typeface="Wingdings" charset="2"/>
              <a:buChar char=""/>
            </a:pPr>
            <a:r>
              <a:rPr lang="en-US" sz="1800" b="0" strike="noStrike" spc="-1">
                <a:solidFill>
                  <a:srgbClr val="000000"/>
                </a:solidFill>
                <a:latin typeface="Calibri"/>
                <a:ea typeface="Times New Roman"/>
              </a:rPr>
              <a:t>Si elle est privée, comme dans un message Messenger ou WhatsApp par exemple elle est passible d’une amende de </a:t>
            </a:r>
            <a:r>
              <a:rPr lang="en-US" sz="1800" b="1" strike="noStrike" spc="-1">
                <a:solidFill>
                  <a:srgbClr val="000000"/>
                </a:solidFill>
                <a:latin typeface="Calibri"/>
                <a:ea typeface="Times New Roman"/>
              </a:rPr>
              <a:t>12 000 €</a:t>
            </a:r>
            <a:r>
              <a:rPr lang="en-US" sz="1800" b="0" strike="noStrike" spc="-1">
                <a:solidFill>
                  <a:srgbClr val="000000"/>
                </a:solidFill>
                <a:latin typeface="Calibri"/>
                <a:ea typeface="Times New Roman"/>
              </a:rPr>
              <a:t>.</a:t>
            </a:r>
            <a:endParaRPr lang="en-US" sz="1800" b="0" strike="noStrike" spc="-1">
              <a:solidFill>
                <a:srgbClr val="000000"/>
              </a:solidFill>
              <a:latin typeface="Rockwell"/>
            </a:endParaRPr>
          </a:p>
          <a:p>
            <a:pPr>
              <a:lnSpc>
                <a:spcPct val="90000"/>
              </a:lnSpc>
              <a:spcBef>
                <a:spcPts val="1199"/>
              </a:spcBef>
            </a:pPr>
            <a:endParaRPr lang="en-US" sz="1800" b="0" strike="noStrike" spc="-1">
              <a:solidFill>
                <a:srgbClr val="000000"/>
              </a:solidFill>
              <a:latin typeface="Rockwell"/>
            </a:endParaRPr>
          </a:p>
        </p:txBody>
      </p:sp>
    </p:spTree>
  </p:cSld>
  <p:clrMapOvr>
    <a:masterClrMapping/>
  </p:clrMapOvr>
  <p:transition spd="slow">
    <p:cover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77C942BF-C969-5325-EE72-3ECEE8379A3C}"/>
              </a:ext>
            </a:extLst>
          </p:cNvPr>
          <p:cNvPicPr>
            <a:picLocks noChangeAspect="1"/>
          </p:cNvPicPr>
          <p:nvPr/>
        </p:nvPicPr>
        <p:blipFill>
          <a:blip r:embed="rId2"/>
          <a:stretch>
            <a:fillRect/>
          </a:stretch>
        </p:blipFill>
        <p:spPr>
          <a:xfrm>
            <a:off x="1524000" y="415636"/>
            <a:ext cx="9144000" cy="6026728"/>
          </a:xfrm>
          <a:prstGeom prst="rect">
            <a:avLst/>
          </a:prstGeom>
        </p:spPr>
      </p:pic>
    </p:spTree>
    <p:extLst>
      <p:ext uri="{BB962C8B-B14F-4D97-AF65-F5344CB8AC3E}">
        <p14:creationId xmlns:p14="http://schemas.microsoft.com/office/powerpoint/2010/main" val="188971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048BB6C5-B308-BB38-DEB2-20856A74BEC5}"/>
              </a:ext>
            </a:extLst>
          </p:cNvPr>
          <p:cNvPicPr>
            <a:picLocks noChangeAspect="1"/>
          </p:cNvPicPr>
          <p:nvPr/>
        </p:nvPicPr>
        <p:blipFill>
          <a:blip r:embed="rId2"/>
          <a:stretch>
            <a:fillRect/>
          </a:stretch>
        </p:blipFill>
        <p:spPr>
          <a:xfrm>
            <a:off x="0" y="110837"/>
            <a:ext cx="4849565" cy="6858000"/>
          </a:xfrm>
          <a:prstGeom prst="rect">
            <a:avLst/>
          </a:prstGeom>
        </p:spPr>
      </p:pic>
      <p:pic>
        <p:nvPicPr>
          <p:cNvPr id="3" name="Image 2">
            <a:extLst>
              <a:ext uri="{FF2B5EF4-FFF2-40B4-BE49-F238E27FC236}">
                <a16:creationId xmlns:a16="http://schemas.microsoft.com/office/drawing/2014/main" id="{26D496BE-6A2B-6D3A-8EE2-A5E6D68F1A43}"/>
              </a:ext>
            </a:extLst>
          </p:cNvPr>
          <p:cNvPicPr>
            <a:picLocks noChangeAspect="1"/>
          </p:cNvPicPr>
          <p:nvPr/>
        </p:nvPicPr>
        <p:blipFill>
          <a:blip r:embed="rId3"/>
          <a:stretch>
            <a:fillRect/>
          </a:stretch>
        </p:blipFill>
        <p:spPr>
          <a:xfrm>
            <a:off x="5708110" y="258805"/>
            <a:ext cx="5541744" cy="6340390"/>
          </a:xfrm>
          <a:prstGeom prst="rect">
            <a:avLst/>
          </a:prstGeom>
        </p:spPr>
      </p:pic>
    </p:spTree>
    <p:extLst>
      <p:ext uri="{BB962C8B-B14F-4D97-AF65-F5344CB8AC3E}">
        <p14:creationId xmlns:p14="http://schemas.microsoft.com/office/powerpoint/2010/main" val="12109626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TextShape 1"/>
          <p:cNvSpPr txBox="1"/>
          <p:nvPr/>
        </p:nvSpPr>
        <p:spPr>
          <a:xfrm>
            <a:off x="1069920" y="484560"/>
            <a:ext cx="10058040" cy="1608840"/>
          </a:xfrm>
          <a:prstGeom prst="rect">
            <a:avLst/>
          </a:prstGeom>
          <a:noFill/>
          <a:ln>
            <a:noFill/>
          </a:ln>
        </p:spPr>
        <p:txBody>
          <a:bodyPr lIns="0" tIns="0" rIns="0" bIns="0" anchor="ctr">
            <a:spAutoFit/>
          </a:bodyPr>
          <a:lstStyle/>
          <a:p>
            <a:endParaRPr lang="en-US" sz="1800" b="0" strike="noStrike" spc="-1">
              <a:solidFill>
                <a:srgbClr val="000000"/>
              </a:solidFill>
              <a:latin typeface="Rockwell"/>
            </a:endParaRPr>
          </a:p>
        </p:txBody>
      </p:sp>
      <p:pic>
        <p:nvPicPr>
          <p:cNvPr id="5" name="Image 4">
            <a:extLst>
              <a:ext uri="{FF2B5EF4-FFF2-40B4-BE49-F238E27FC236}">
                <a16:creationId xmlns:a16="http://schemas.microsoft.com/office/drawing/2014/main" id="{053A22AC-4F65-DF72-E220-167D0C3E63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097" y="937865"/>
            <a:ext cx="10783805" cy="4982270"/>
          </a:xfrm>
          <a:prstGeom prst="rect">
            <a:avLst/>
          </a:prstGeom>
        </p:spPr>
      </p:pic>
    </p:spTree>
  </p:cSld>
  <p:clrMapOvr>
    <a:masterClrMapping/>
  </p:clrMapOvr>
  <p:transition spd="slow">
    <p:cover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BA224D-9828-20CB-EA22-57CA22E1A835}"/>
              </a:ext>
            </a:extLst>
          </p:cNvPr>
          <p:cNvSpPr>
            <a:spLocks noGrp="1"/>
          </p:cNvSpPr>
          <p:nvPr>
            <p:ph type="title"/>
          </p:nvPr>
        </p:nvSpPr>
        <p:spPr/>
        <p:txBody>
          <a:bodyPr/>
          <a:lstStyle/>
          <a:p>
            <a:endParaRPr lang="fr-FR"/>
          </a:p>
        </p:txBody>
      </p:sp>
      <p:sp>
        <p:nvSpPr>
          <p:cNvPr id="3" name="Sous-titre 2">
            <a:extLst>
              <a:ext uri="{FF2B5EF4-FFF2-40B4-BE49-F238E27FC236}">
                <a16:creationId xmlns:a16="http://schemas.microsoft.com/office/drawing/2014/main" id="{8B857610-8868-6443-59DA-B9F8CA1FB41B}"/>
              </a:ext>
            </a:extLst>
          </p:cNvPr>
          <p:cNvSpPr>
            <a:spLocks noGrp="1"/>
          </p:cNvSpPr>
          <p:nvPr>
            <p:ph type="subTitle"/>
          </p:nvPr>
        </p:nvSpPr>
        <p:spPr/>
        <p:txBody>
          <a:bodyPr/>
          <a:lstStyle/>
          <a:p>
            <a:endParaRPr lang="fr-FR" dirty="0"/>
          </a:p>
        </p:txBody>
      </p:sp>
      <p:pic>
        <p:nvPicPr>
          <p:cNvPr id="5" name="Image 4">
            <a:extLst>
              <a:ext uri="{FF2B5EF4-FFF2-40B4-BE49-F238E27FC236}">
                <a16:creationId xmlns:a16="http://schemas.microsoft.com/office/drawing/2014/main" id="{DDCD5BC2-990A-1752-DA63-C49B6ABCDB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4912" y="371330"/>
            <a:ext cx="7641448" cy="6115339"/>
          </a:xfrm>
          <a:prstGeom prst="rect">
            <a:avLst/>
          </a:prstGeom>
        </p:spPr>
      </p:pic>
    </p:spTree>
    <p:extLst>
      <p:ext uri="{BB962C8B-B14F-4D97-AF65-F5344CB8AC3E}">
        <p14:creationId xmlns:p14="http://schemas.microsoft.com/office/powerpoint/2010/main" val="4955211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EA7C4373-43A7-0F7A-F3F3-85A286CCDF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8022" y="75732"/>
            <a:ext cx="6315956" cy="6706536"/>
          </a:xfrm>
          <a:prstGeom prst="rect">
            <a:avLst/>
          </a:prstGeom>
        </p:spPr>
      </p:pic>
    </p:spTree>
    <p:extLst>
      <p:ext uri="{BB962C8B-B14F-4D97-AF65-F5344CB8AC3E}">
        <p14:creationId xmlns:p14="http://schemas.microsoft.com/office/powerpoint/2010/main" val="19107803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246ACD08-003C-000B-52C3-4CF4AA453C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4312" y="366285"/>
            <a:ext cx="5563376" cy="6125430"/>
          </a:xfrm>
          <a:prstGeom prst="rect">
            <a:avLst/>
          </a:prstGeom>
        </p:spPr>
      </p:pic>
    </p:spTree>
    <p:extLst>
      <p:ext uri="{BB962C8B-B14F-4D97-AF65-F5344CB8AC3E}">
        <p14:creationId xmlns:p14="http://schemas.microsoft.com/office/powerpoint/2010/main" val="35537285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F75F600-7444-4786-7178-61422CCFE4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4785" y="356759"/>
            <a:ext cx="5582429" cy="6144482"/>
          </a:xfrm>
          <a:prstGeom prst="rect">
            <a:avLst/>
          </a:prstGeom>
        </p:spPr>
      </p:pic>
    </p:spTree>
    <p:extLst>
      <p:ext uri="{BB962C8B-B14F-4D97-AF65-F5344CB8AC3E}">
        <p14:creationId xmlns:p14="http://schemas.microsoft.com/office/powerpoint/2010/main" val="2370015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TextShape 1"/>
          <p:cNvSpPr txBox="1"/>
          <p:nvPr/>
        </p:nvSpPr>
        <p:spPr>
          <a:xfrm>
            <a:off x="1069920" y="484560"/>
            <a:ext cx="10058040" cy="1608840"/>
          </a:xfrm>
          <a:prstGeom prst="rect">
            <a:avLst/>
          </a:prstGeom>
          <a:noFill/>
          <a:ln>
            <a:noFill/>
          </a:ln>
        </p:spPr>
        <p:txBody>
          <a:bodyPr lIns="0" tIns="0" rIns="0" bIns="0" anchor="ctr">
            <a:spAutoFit/>
          </a:bodyPr>
          <a:lstStyle/>
          <a:p>
            <a:endParaRPr lang="en-US" sz="1800" b="0" strike="noStrike" spc="-1">
              <a:solidFill>
                <a:srgbClr val="000000"/>
              </a:solidFill>
              <a:latin typeface="Rockwell"/>
            </a:endParaRPr>
          </a:p>
        </p:txBody>
      </p:sp>
      <p:pic>
        <p:nvPicPr>
          <p:cNvPr id="164" name="Image 163"/>
          <p:cNvPicPr/>
          <p:nvPr/>
        </p:nvPicPr>
        <p:blipFill>
          <a:blip r:embed="rId2"/>
          <a:stretch/>
        </p:blipFill>
        <p:spPr>
          <a:xfrm>
            <a:off x="2595240" y="1650240"/>
            <a:ext cx="7700760" cy="5486760"/>
          </a:xfrm>
          <a:prstGeom prst="rect">
            <a:avLst/>
          </a:prstGeom>
          <a:ln>
            <a:noFill/>
          </a:ln>
        </p:spPr>
      </p:pic>
      <p:sp>
        <p:nvSpPr>
          <p:cNvPr id="165" name="TextShape 2"/>
          <p:cNvSpPr txBox="1"/>
          <p:nvPr/>
        </p:nvSpPr>
        <p:spPr>
          <a:xfrm>
            <a:off x="1040040" y="792000"/>
            <a:ext cx="9687960" cy="858240"/>
          </a:xfrm>
          <a:prstGeom prst="rect">
            <a:avLst/>
          </a:prstGeom>
          <a:noFill/>
          <a:ln>
            <a:noFill/>
          </a:ln>
        </p:spPr>
        <p:txBody>
          <a:bodyPr lIns="90000" tIns="45000" rIns="90000" bIns="45000">
            <a:spAutoFit/>
          </a:bodyPr>
          <a:lstStyle/>
          <a:p>
            <a:r>
              <a:rPr lang="fr-FR" sz="1800" b="0" strike="noStrike" spc="-1">
                <a:latin typeface="Arial"/>
              </a:rPr>
              <a:t>Le cyberharcèlement est puni de deux ans d'emprisonnement et de 30 000 euros d'amende ; si la victime est un mineur de moins de 15 ans, les peines sont de trois ans d'emprisonnement et de 45 000 euros d'amende.</a:t>
            </a:r>
          </a:p>
        </p:txBody>
      </p:sp>
    </p:spTree>
  </p:cSld>
  <p:clrMapOvr>
    <a:masterClrMapping/>
  </p:clrMapOvr>
  <p:transition spd="slow">
    <p:cover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1D0891B-65ED-B623-F46C-CCCEBE9D61BE}"/>
              </a:ext>
            </a:extLst>
          </p:cNvPr>
          <p:cNvSpPr/>
          <p:nvPr/>
        </p:nvSpPr>
        <p:spPr>
          <a:xfrm>
            <a:off x="1648691" y="2064327"/>
            <a:ext cx="6026727" cy="16625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Qu’est-ce qu’un réseau social?</a:t>
            </a:r>
          </a:p>
          <a:p>
            <a:pPr algn="ctr"/>
            <a:r>
              <a:rPr lang="fr-FR" dirty="0"/>
              <a:t>A quoi ça sert?</a:t>
            </a:r>
          </a:p>
        </p:txBody>
      </p:sp>
    </p:spTree>
    <p:extLst>
      <p:ext uri="{BB962C8B-B14F-4D97-AF65-F5344CB8AC3E}">
        <p14:creationId xmlns:p14="http://schemas.microsoft.com/office/powerpoint/2010/main" val="3119449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TextShape 1"/>
          <p:cNvSpPr txBox="1"/>
          <p:nvPr/>
        </p:nvSpPr>
        <p:spPr>
          <a:xfrm>
            <a:off x="1298880" y="281880"/>
            <a:ext cx="9594360" cy="1162080"/>
          </a:xfrm>
          <a:prstGeom prst="rect">
            <a:avLst/>
          </a:prstGeom>
          <a:noFill/>
          <a:ln>
            <a:noFill/>
          </a:ln>
        </p:spPr>
        <p:txBody>
          <a:bodyPr anchor="ctr">
            <a:noAutofit/>
          </a:bodyPr>
          <a:lstStyle/>
          <a:p>
            <a:pPr algn="ctr">
              <a:lnSpc>
                <a:spcPct val="90000"/>
              </a:lnSpc>
            </a:pPr>
            <a:r>
              <a:rPr lang="en-US" sz="2400" b="1" strike="noStrike" cap="all" spc="-1" dirty="0" err="1">
                <a:solidFill>
                  <a:srgbClr val="9E3611"/>
                </a:solidFill>
                <a:latin typeface="Calibri"/>
                <a:ea typeface="Calibri"/>
              </a:rPr>
              <a:t>Définition</a:t>
            </a:r>
            <a:r>
              <a:rPr lang="en-US" sz="2400" b="1" strike="noStrike" cap="all" spc="-1" dirty="0">
                <a:solidFill>
                  <a:srgbClr val="9E3611"/>
                </a:solidFill>
                <a:latin typeface="Calibri"/>
                <a:ea typeface="Calibri"/>
              </a:rPr>
              <a:t> d’un réseau social </a:t>
            </a:r>
            <a:endParaRPr lang="en-US" sz="2400" b="0" strike="noStrike" spc="-1" dirty="0">
              <a:solidFill>
                <a:srgbClr val="000000"/>
              </a:solidFill>
              <a:latin typeface="Rockwell"/>
            </a:endParaRPr>
          </a:p>
        </p:txBody>
      </p:sp>
      <p:sp>
        <p:nvSpPr>
          <p:cNvPr id="140" name="TextShape 2"/>
          <p:cNvSpPr txBox="1"/>
          <p:nvPr/>
        </p:nvSpPr>
        <p:spPr>
          <a:xfrm>
            <a:off x="331200" y="1513800"/>
            <a:ext cx="10809720" cy="5061960"/>
          </a:xfrm>
          <a:prstGeom prst="rect">
            <a:avLst/>
          </a:prstGeom>
          <a:noFill/>
          <a:ln>
            <a:noFill/>
          </a:ln>
        </p:spPr>
        <p:txBody>
          <a:bodyPr>
            <a:normAutofit lnSpcReduction="10000"/>
          </a:bodyPr>
          <a:lstStyle/>
          <a:p>
            <a:pPr algn="just">
              <a:lnSpc>
                <a:spcPct val="90000"/>
              </a:lnSpc>
              <a:spcBef>
                <a:spcPts val="1199"/>
              </a:spcBef>
            </a:pPr>
            <a:r>
              <a:rPr lang="en-US" sz="2000" b="0" strike="noStrike" spc="-1" dirty="0">
                <a:solidFill>
                  <a:srgbClr val="000000"/>
                </a:solidFill>
                <a:latin typeface="Calibri"/>
                <a:ea typeface="Calibri"/>
              </a:rPr>
              <a:t>Les réseaux </a:t>
            </a:r>
            <a:r>
              <a:rPr lang="en-US" sz="2000" b="0" strike="noStrike" spc="-1" dirty="0" err="1">
                <a:solidFill>
                  <a:srgbClr val="000000"/>
                </a:solidFill>
                <a:latin typeface="Calibri"/>
                <a:ea typeface="Calibri"/>
              </a:rPr>
              <a:t>sociaux</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sont</a:t>
            </a:r>
            <a:r>
              <a:rPr lang="en-US" sz="2000" b="0" strike="noStrike" spc="-1" dirty="0">
                <a:solidFill>
                  <a:srgbClr val="000000"/>
                </a:solidFill>
                <a:latin typeface="Calibri"/>
                <a:ea typeface="Calibri"/>
              </a:rPr>
              <a:t> des sites internet (</a:t>
            </a:r>
            <a:r>
              <a:rPr lang="en-US" sz="2000" b="0" strike="noStrike" spc="-1" dirty="0" err="1">
                <a:solidFill>
                  <a:srgbClr val="000000"/>
                </a:solidFill>
                <a:latin typeface="Calibri"/>
                <a:ea typeface="Calibri"/>
              </a:rPr>
              <a:t>ou</a:t>
            </a:r>
            <a:r>
              <a:rPr lang="en-US" sz="2000" b="0" strike="noStrike" spc="-1" dirty="0">
                <a:solidFill>
                  <a:srgbClr val="000000"/>
                </a:solidFill>
                <a:latin typeface="Calibri"/>
                <a:ea typeface="Calibri"/>
              </a:rPr>
              <a:t> des applications mobile) qui </a:t>
            </a:r>
            <a:r>
              <a:rPr lang="en-US" sz="2000" b="0" strike="noStrike" spc="-1" dirty="0" err="1">
                <a:solidFill>
                  <a:srgbClr val="000000"/>
                </a:solidFill>
                <a:latin typeface="Calibri"/>
                <a:ea typeface="Calibri"/>
              </a:rPr>
              <a:t>permettent</a:t>
            </a:r>
            <a:r>
              <a:rPr lang="en-US" sz="2000" b="0" strike="noStrike" spc="-1" dirty="0">
                <a:solidFill>
                  <a:srgbClr val="000000"/>
                </a:solidFill>
                <a:latin typeface="Calibri"/>
                <a:ea typeface="Calibri"/>
              </a:rPr>
              <a:t> aux </a:t>
            </a:r>
            <a:r>
              <a:rPr lang="en-US" sz="2000" b="0" strike="noStrike" spc="-1" dirty="0" err="1">
                <a:solidFill>
                  <a:srgbClr val="000000"/>
                </a:solidFill>
                <a:latin typeface="Calibri"/>
                <a:ea typeface="Calibri"/>
              </a:rPr>
              <a:t>usagers</a:t>
            </a:r>
            <a:r>
              <a:rPr lang="en-US" sz="2000" b="0" strike="noStrike" spc="-1" dirty="0">
                <a:solidFill>
                  <a:srgbClr val="000000"/>
                </a:solidFill>
                <a:latin typeface="Calibri"/>
                <a:ea typeface="Calibri"/>
              </a:rPr>
              <a:t> et aux </a:t>
            </a:r>
            <a:r>
              <a:rPr lang="en-US" sz="2000" b="0" strike="noStrike" spc="-1" dirty="0" err="1">
                <a:solidFill>
                  <a:srgbClr val="000000"/>
                </a:solidFill>
                <a:latin typeface="Calibri"/>
                <a:ea typeface="Calibri"/>
              </a:rPr>
              <a:t>internautes</a:t>
            </a:r>
            <a:r>
              <a:rPr lang="en-US" sz="2000" b="0" strike="noStrike" spc="-1" dirty="0">
                <a:solidFill>
                  <a:srgbClr val="000000"/>
                </a:solidFill>
                <a:latin typeface="Calibri"/>
                <a:ea typeface="Calibri"/>
              </a:rPr>
              <a:t> de </a:t>
            </a:r>
            <a:r>
              <a:rPr lang="en-US" sz="2000" b="0" strike="noStrike" spc="-1" dirty="0" err="1">
                <a:solidFill>
                  <a:srgbClr val="000000"/>
                </a:solidFill>
                <a:latin typeface="Calibri"/>
                <a:ea typeface="Calibri"/>
              </a:rPr>
              <a:t>partager</a:t>
            </a:r>
            <a:r>
              <a:rPr lang="en-US" sz="2000" b="0" strike="noStrike" spc="-1" dirty="0">
                <a:solidFill>
                  <a:srgbClr val="000000"/>
                </a:solidFill>
                <a:latin typeface="Calibri"/>
                <a:ea typeface="Calibri"/>
              </a:rPr>
              <a:t> du </a:t>
            </a:r>
            <a:r>
              <a:rPr lang="en-US" sz="2000" b="0" strike="noStrike" spc="-1" dirty="0" err="1">
                <a:solidFill>
                  <a:srgbClr val="000000"/>
                </a:solidFill>
                <a:latin typeface="Calibri"/>
                <a:ea typeface="Calibri"/>
              </a:rPr>
              <a:t>contenu</a:t>
            </a:r>
            <a:r>
              <a:rPr lang="en-US" sz="2000" b="0" strike="noStrike" spc="-1" dirty="0">
                <a:solidFill>
                  <a:srgbClr val="000000"/>
                </a:solidFill>
                <a:latin typeface="Calibri"/>
                <a:ea typeface="Calibri"/>
              </a:rPr>
              <a:t> personnel, de </a:t>
            </a:r>
            <a:r>
              <a:rPr lang="en-US" sz="2000" b="0" strike="noStrike" spc="-1" dirty="0" err="1">
                <a:solidFill>
                  <a:srgbClr val="000000"/>
                </a:solidFill>
                <a:latin typeface="Calibri"/>
                <a:ea typeface="Calibri"/>
              </a:rPr>
              <a:t>créer</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une</a:t>
            </a:r>
            <a:r>
              <a:rPr lang="en-US" sz="2000" b="0" strike="noStrike" spc="-1" dirty="0">
                <a:solidFill>
                  <a:srgbClr val="000000"/>
                </a:solidFill>
                <a:latin typeface="Calibri"/>
                <a:ea typeface="Calibri"/>
              </a:rPr>
              <a:t> page et </a:t>
            </a:r>
            <a:r>
              <a:rPr lang="en-US" sz="2000" b="0" strike="noStrike" spc="-1" dirty="0" err="1">
                <a:solidFill>
                  <a:srgbClr val="000000"/>
                </a:solidFill>
                <a:latin typeface="Calibri"/>
                <a:ea typeface="Calibri"/>
              </a:rPr>
              <a:t>d'échanger</a:t>
            </a:r>
            <a:r>
              <a:rPr lang="en-US" sz="2000" b="0" strike="noStrike" spc="-1" dirty="0">
                <a:solidFill>
                  <a:srgbClr val="000000"/>
                </a:solidFill>
                <a:latin typeface="Calibri"/>
                <a:ea typeface="Calibri"/>
              </a:rPr>
              <a:t> des </a:t>
            </a:r>
            <a:r>
              <a:rPr lang="en-US" sz="2000" b="0" strike="noStrike" spc="-1" dirty="0" err="1">
                <a:solidFill>
                  <a:srgbClr val="000000"/>
                </a:solidFill>
                <a:latin typeface="Calibri"/>
                <a:ea typeface="Calibri"/>
              </a:rPr>
              <a:t>informations</a:t>
            </a:r>
            <a:r>
              <a:rPr lang="en-US" sz="2000" b="0" strike="noStrike" spc="-1" dirty="0">
                <a:solidFill>
                  <a:srgbClr val="000000"/>
                </a:solidFill>
                <a:latin typeface="Calibri"/>
                <a:ea typeface="Calibri"/>
              </a:rPr>
              <a:t>, des photos et des </a:t>
            </a:r>
            <a:r>
              <a:rPr lang="en-US" sz="2000" b="0" strike="noStrike" spc="-1" dirty="0" err="1">
                <a:solidFill>
                  <a:srgbClr val="000000"/>
                </a:solidFill>
                <a:latin typeface="Calibri"/>
                <a:ea typeface="Calibri"/>
              </a:rPr>
              <a:t>vidéos</a:t>
            </a:r>
            <a:r>
              <a:rPr lang="en-US" sz="2000" b="0" strike="noStrike" spc="-1" dirty="0">
                <a:solidFill>
                  <a:srgbClr val="000000"/>
                </a:solidFill>
                <a:latin typeface="Calibri"/>
                <a:ea typeface="Calibri"/>
              </a:rPr>
              <a:t> avec </a:t>
            </a:r>
            <a:r>
              <a:rPr lang="en-US" sz="2000" b="0" strike="noStrike" spc="-1" dirty="0" err="1">
                <a:solidFill>
                  <a:srgbClr val="000000"/>
                </a:solidFill>
                <a:latin typeface="Calibri"/>
                <a:ea typeface="Calibri"/>
              </a:rPr>
              <a:t>une</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communauté</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d'amis</a:t>
            </a:r>
            <a:r>
              <a:rPr lang="en-US" sz="2000" b="0" strike="noStrike" spc="-1" dirty="0">
                <a:solidFill>
                  <a:srgbClr val="000000"/>
                </a:solidFill>
                <a:latin typeface="Calibri"/>
                <a:ea typeface="Calibri"/>
              </a:rPr>
              <a:t> et de </a:t>
            </a:r>
            <a:r>
              <a:rPr lang="en-US" sz="2000" b="0" strike="noStrike" spc="-1" dirty="0" err="1">
                <a:solidFill>
                  <a:srgbClr val="000000"/>
                </a:solidFill>
                <a:latin typeface="Calibri"/>
                <a:ea typeface="Calibri"/>
              </a:rPr>
              <a:t>connaissances</a:t>
            </a:r>
            <a:r>
              <a:rPr lang="en-US" sz="2000" b="0" strike="noStrike" spc="-1" dirty="0">
                <a:solidFill>
                  <a:srgbClr val="000000"/>
                </a:solidFill>
                <a:latin typeface="Calibri"/>
                <a:ea typeface="Calibri"/>
              </a:rPr>
              <a:t>. Cette </a:t>
            </a:r>
            <a:r>
              <a:rPr lang="en-US" sz="2000" b="0" strike="noStrike" spc="-1" dirty="0" err="1">
                <a:solidFill>
                  <a:srgbClr val="000000"/>
                </a:solidFill>
                <a:latin typeface="Calibri"/>
                <a:ea typeface="Calibri"/>
              </a:rPr>
              <a:t>communauté</a:t>
            </a:r>
            <a:r>
              <a:rPr lang="en-US" sz="2000" b="0" strike="noStrike" spc="-1" dirty="0">
                <a:solidFill>
                  <a:srgbClr val="000000"/>
                </a:solidFill>
                <a:latin typeface="Calibri"/>
                <a:ea typeface="Calibri"/>
              </a:rPr>
              <a:t> est </a:t>
            </a:r>
            <a:r>
              <a:rPr lang="en-US" sz="2000" b="0" strike="noStrike" spc="-1" dirty="0" err="1">
                <a:solidFill>
                  <a:srgbClr val="000000"/>
                </a:solidFill>
                <a:latin typeface="Calibri"/>
                <a:ea typeface="Calibri"/>
              </a:rPr>
              <a:t>virtuelle</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même</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si</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elle</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peut</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être</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rencontrée</a:t>
            </a:r>
            <a:r>
              <a:rPr lang="en-US" sz="2000" b="0" strike="noStrike" spc="-1" dirty="0">
                <a:solidFill>
                  <a:srgbClr val="000000"/>
                </a:solidFill>
                <a:latin typeface="Calibri"/>
                <a:ea typeface="Calibri"/>
              </a:rPr>
              <a:t> dans la </a:t>
            </a:r>
            <a:r>
              <a:rPr lang="en-US" sz="2000" b="0" strike="noStrike" spc="-1" dirty="0" err="1">
                <a:solidFill>
                  <a:srgbClr val="000000"/>
                </a:solidFill>
                <a:latin typeface="Calibri"/>
                <a:ea typeface="Calibri"/>
              </a:rPr>
              <a:t>réalité</a:t>
            </a:r>
            <a:r>
              <a:rPr lang="en-US" sz="2000" b="0" strike="noStrike" spc="-1" dirty="0">
                <a:solidFill>
                  <a:srgbClr val="000000"/>
                </a:solidFill>
                <a:latin typeface="Calibri"/>
                <a:ea typeface="Calibri"/>
              </a:rPr>
              <a:t>. Parmi les réseaux </a:t>
            </a:r>
            <a:r>
              <a:rPr lang="en-US" sz="2000" b="0" strike="noStrike" spc="-1" dirty="0" err="1">
                <a:solidFill>
                  <a:srgbClr val="000000"/>
                </a:solidFill>
                <a:latin typeface="Calibri"/>
                <a:ea typeface="Calibri"/>
              </a:rPr>
              <a:t>sociaux</a:t>
            </a:r>
            <a:r>
              <a:rPr lang="en-US" sz="2000" b="0" strike="noStrike" spc="-1" dirty="0">
                <a:solidFill>
                  <a:srgbClr val="000000"/>
                </a:solidFill>
                <a:latin typeface="Calibri"/>
                <a:ea typeface="Calibri"/>
              </a:rPr>
              <a:t> les plus </a:t>
            </a:r>
            <a:r>
              <a:rPr lang="en-US" sz="2000" b="0" strike="noStrike" spc="-1" dirty="0" err="1">
                <a:solidFill>
                  <a:srgbClr val="000000"/>
                </a:solidFill>
                <a:latin typeface="Calibri"/>
                <a:ea typeface="Calibri"/>
              </a:rPr>
              <a:t>connus</a:t>
            </a:r>
            <a:r>
              <a:rPr lang="en-US" sz="2000" b="0" strike="noStrike" spc="-1" dirty="0">
                <a:solidFill>
                  <a:srgbClr val="000000"/>
                </a:solidFill>
                <a:latin typeface="Calibri"/>
                <a:ea typeface="Calibri"/>
              </a:rPr>
              <a:t>, on </a:t>
            </a:r>
            <a:r>
              <a:rPr lang="en-US" sz="2000" b="0" strike="noStrike" spc="-1" dirty="0" err="1">
                <a:solidFill>
                  <a:srgbClr val="000000"/>
                </a:solidFill>
                <a:latin typeface="Calibri"/>
                <a:ea typeface="Calibri"/>
              </a:rPr>
              <a:t>peut</a:t>
            </a:r>
            <a:r>
              <a:rPr lang="en-US" sz="2000" b="0" strike="noStrike" spc="-1" dirty="0">
                <a:solidFill>
                  <a:srgbClr val="000000"/>
                </a:solidFill>
                <a:latin typeface="Calibri"/>
                <a:ea typeface="Calibri"/>
              </a:rPr>
              <a:t> citer Facebook, Twitter, Instagram.</a:t>
            </a:r>
            <a:endParaRPr lang="en-US" sz="2000" b="0" strike="noStrike" spc="-1" dirty="0">
              <a:solidFill>
                <a:srgbClr val="000000"/>
              </a:solidFill>
              <a:latin typeface="Rockwell"/>
            </a:endParaRPr>
          </a:p>
          <a:p>
            <a:pPr algn="just">
              <a:lnSpc>
                <a:spcPct val="90000"/>
              </a:lnSpc>
              <a:spcBef>
                <a:spcPts val="1199"/>
              </a:spcBef>
            </a:pPr>
            <a:endParaRPr lang="en-US" sz="2000" b="0" strike="noStrike" spc="-1" dirty="0">
              <a:solidFill>
                <a:srgbClr val="000000"/>
              </a:solidFill>
              <a:latin typeface="Rockwell"/>
            </a:endParaRPr>
          </a:p>
          <a:p>
            <a:pPr marL="182880" indent="-182520" algn="just">
              <a:lnSpc>
                <a:spcPct val="90000"/>
              </a:lnSpc>
              <a:spcBef>
                <a:spcPts val="1199"/>
              </a:spcBef>
              <a:buClr>
                <a:srgbClr val="9E3611"/>
              </a:buClr>
              <a:buSzPct val="85000"/>
              <a:buFont typeface="Wingdings" charset="2"/>
              <a:buChar char=""/>
            </a:pPr>
            <a:r>
              <a:rPr lang="en-US" sz="2400" b="1" strike="noStrike" cap="all" spc="-1" dirty="0">
                <a:solidFill>
                  <a:srgbClr val="000000"/>
                </a:solidFill>
                <a:latin typeface="Calibri"/>
                <a:ea typeface="Calibri"/>
              </a:rPr>
              <a:t> A quoi </a:t>
            </a:r>
            <a:r>
              <a:rPr lang="en-US" sz="2400" b="1" strike="noStrike" cap="all" spc="-1" dirty="0" err="1">
                <a:solidFill>
                  <a:srgbClr val="000000"/>
                </a:solidFill>
                <a:latin typeface="Calibri"/>
                <a:ea typeface="Calibri"/>
              </a:rPr>
              <a:t>ça</a:t>
            </a:r>
            <a:r>
              <a:rPr lang="en-US" sz="2400" b="1" strike="noStrike" cap="all" spc="-1" dirty="0">
                <a:solidFill>
                  <a:srgbClr val="000000"/>
                </a:solidFill>
                <a:latin typeface="Calibri"/>
                <a:ea typeface="Calibri"/>
              </a:rPr>
              <a:t> </a:t>
            </a:r>
            <a:r>
              <a:rPr lang="en-US" sz="2400" b="1" strike="noStrike" cap="all" spc="-1" dirty="0" err="1">
                <a:solidFill>
                  <a:srgbClr val="000000"/>
                </a:solidFill>
                <a:latin typeface="Calibri"/>
                <a:ea typeface="Calibri"/>
              </a:rPr>
              <a:t>sert</a:t>
            </a:r>
            <a:r>
              <a:rPr lang="en-US" sz="2400" b="1" strike="noStrike" cap="all" spc="-1" dirty="0">
                <a:solidFill>
                  <a:srgbClr val="000000"/>
                </a:solidFill>
                <a:latin typeface="Calibri"/>
                <a:ea typeface="Calibri"/>
              </a:rPr>
              <a:t> </a:t>
            </a:r>
            <a:endParaRPr lang="en-US" sz="2400" b="0" strike="noStrike" spc="-1" dirty="0">
              <a:solidFill>
                <a:srgbClr val="000000"/>
              </a:solidFill>
              <a:latin typeface="Rockwell"/>
            </a:endParaRPr>
          </a:p>
          <a:p>
            <a:pPr algn="just">
              <a:lnSpc>
                <a:spcPct val="107000"/>
              </a:lnSpc>
              <a:spcBef>
                <a:spcPts val="1199"/>
              </a:spcBef>
              <a:spcAft>
                <a:spcPts val="799"/>
              </a:spcAft>
            </a:pPr>
            <a:r>
              <a:rPr lang="en-US" sz="2000" b="0" strike="noStrike" spc="-1" dirty="0">
                <a:solidFill>
                  <a:srgbClr val="000000"/>
                </a:solidFill>
                <a:latin typeface="Calibri"/>
                <a:ea typeface="Calibri"/>
              </a:rPr>
              <a:t>Les réseaux </a:t>
            </a:r>
            <a:r>
              <a:rPr lang="en-US" sz="2000" b="0" strike="noStrike" spc="-1" dirty="0" err="1">
                <a:solidFill>
                  <a:srgbClr val="000000"/>
                </a:solidFill>
                <a:latin typeface="Calibri"/>
                <a:ea typeface="Calibri"/>
              </a:rPr>
              <a:t>sociaux</a:t>
            </a:r>
            <a:r>
              <a:rPr lang="en-US" sz="2000" b="0" strike="noStrike" spc="-1" dirty="0">
                <a:solidFill>
                  <a:srgbClr val="000000"/>
                </a:solidFill>
                <a:latin typeface="Calibri"/>
                <a:ea typeface="Calibri"/>
              </a:rPr>
              <a:t> sur Internet </a:t>
            </a:r>
            <a:r>
              <a:rPr lang="en-US" sz="2000" b="0" strike="noStrike" spc="-1" dirty="0" err="1">
                <a:solidFill>
                  <a:srgbClr val="000000"/>
                </a:solidFill>
                <a:latin typeface="Calibri"/>
                <a:ea typeface="Calibri"/>
              </a:rPr>
              <a:t>sont</a:t>
            </a:r>
            <a:r>
              <a:rPr lang="en-US" sz="2000" b="0" strike="noStrike" spc="-1" dirty="0">
                <a:solidFill>
                  <a:srgbClr val="000000"/>
                </a:solidFill>
                <a:latin typeface="Calibri"/>
                <a:ea typeface="Calibri"/>
              </a:rPr>
              <a:t> des applications</a:t>
            </a:r>
          </a:p>
          <a:p>
            <a:pPr algn="just">
              <a:lnSpc>
                <a:spcPct val="107000"/>
              </a:lnSpc>
              <a:spcBef>
                <a:spcPts val="1199"/>
              </a:spcBef>
              <a:spcAft>
                <a:spcPts val="799"/>
              </a:spcAft>
            </a:pP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ayant</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comme</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objectif</a:t>
            </a:r>
            <a:r>
              <a:rPr lang="en-US" sz="2000" b="0" strike="noStrike" spc="-1" dirty="0">
                <a:solidFill>
                  <a:srgbClr val="000000"/>
                </a:solidFill>
                <a:latin typeface="Calibri"/>
                <a:ea typeface="Calibri"/>
              </a:rPr>
              <a:t> de </a:t>
            </a:r>
            <a:r>
              <a:rPr lang="en-US" sz="2000" b="0" strike="noStrike" spc="-1" dirty="0" err="1">
                <a:solidFill>
                  <a:srgbClr val="000000"/>
                </a:solidFill>
                <a:latin typeface="Calibri"/>
                <a:ea typeface="Calibri"/>
              </a:rPr>
              <a:t>relier</a:t>
            </a:r>
            <a:r>
              <a:rPr lang="en-US" sz="2000" b="0" strike="noStrike" spc="-1" dirty="0">
                <a:solidFill>
                  <a:srgbClr val="000000"/>
                </a:solidFill>
                <a:latin typeface="Calibri"/>
                <a:ea typeface="Calibri"/>
              </a:rPr>
              <a:t> des </a:t>
            </a:r>
            <a:r>
              <a:rPr lang="en-US" sz="2000" b="0" strike="noStrike" spc="-1" dirty="0" err="1">
                <a:solidFill>
                  <a:srgbClr val="000000"/>
                </a:solidFill>
                <a:latin typeface="Calibri"/>
                <a:ea typeface="Calibri"/>
              </a:rPr>
              <a:t>amis</a:t>
            </a:r>
            <a:r>
              <a:rPr lang="en-US" sz="2000" b="0" strike="noStrike" spc="-1" dirty="0">
                <a:solidFill>
                  <a:srgbClr val="000000"/>
                </a:solidFill>
                <a:latin typeface="Calibri"/>
                <a:ea typeface="Calibri"/>
              </a:rPr>
              <a:t>, des </a:t>
            </a:r>
            <a:r>
              <a:rPr lang="en-US" sz="2000" b="0" strike="noStrike" spc="-1" dirty="0" err="1">
                <a:solidFill>
                  <a:srgbClr val="000000"/>
                </a:solidFill>
                <a:latin typeface="Calibri"/>
                <a:ea typeface="Calibri"/>
              </a:rPr>
              <a:t>connaissances</a:t>
            </a:r>
            <a:r>
              <a:rPr lang="en-US" sz="2000" b="0" strike="noStrike" spc="-1" dirty="0">
                <a:solidFill>
                  <a:srgbClr val="000000"/>
                </a:solidFill>
                <a:latin typeface="Calibri"/>
                <a:ea typeface="Calibri"/>
              </a:rPr>
              <a:t>.</a:t>
            </a:r>
            <a:endParaRPr lang="en-US" sz="2000" b="0" strike="noStrike" spc="-1" dirty="0">
              <a:solidFill>
                <a:srgbClr val="000000"/>
              </a:solidFill>
              <a:latin typeface="Rockwell"/>
            </a:endParaRPr>
          </a:p>
          <a:p>
            <a:pPr marL="182880" indent="-182520" algn="just">
              <a:lnSpc>
                <a:spcPct val="107000"/>
              </a:lnSpc>
              <a:spcBef>
                <a:spcPts val="1199"/>
              </a:spcBef>
              <a:spcAft>
                <a:spcPts val="799"/>
              </a:spcAft>
              <a:buClr>
                <a:srgbClr val="9E3611"/>
              </a:buClr>
              <a:buSzPct val="85000"/>
              <a:buFont typeface="Wingdings" charset="2"/>
              <a:buChar char=""/>
            </a:pPr>
            <a:r>
              <a:rPr lang="en-US" sz="2400" b="1" strike="noStrike" cap="all" spc="-1" dirty="0">
                <a:solidFill>
                  <a:srgbClr val="000000"/>
                </a:solidFill>
                <a:latin typeface="Calibri"/>
                <a:ea typeface="Calibri"/>
              </a:rPr>
              <a:t> Comment </a:t>
            </a:r>
            <a:r>
              <a:rPr lang="en-US" sz="2400" b="1" strike="noStrike" cap="all" spc="-1" dirty="0" err="1">
                <a:solidFill>
                  <a:srgbClr val="000000"/>
                </a:solidFill>
                <a:latin typeface="Calibri"/>
                <a:ea typeface="Calibri"/>
              </a:rPr>
              <a:t>ça</a:t>
            </a:r>
            <a:r>
              <a:rPr lang="en-US" sz="2400" b="1" strike="noStrike" cap="all" spc="-1" dirty="0">
                <a:solidFill>
                  <a:srgbClr val="000000"/>
                </a:solidFill>
                <a:latin typeface="Calibri"/>
                <a:ea typeface="Calibri"/>
              </a:rPr>
              <a:t> </a:t>
            </a:r>
            <a:r>
              <a:rPr lang="en-US" sz="2400" b="1" strike="noStrike" cap="all" spc="-1" dirty="0" err="1">
                <a:solidFill>
                  <a:srgbClr val="000000"/>
                </a:solidFill>
                <a:latin typeface="Calibri"/>
                <a:ea typeface="Calibri"/>
              </a:rPr>
              <a:t>marche</a:t>
            </a:r>
            <a:r>
              <a:rPr lang="en-US" sz="2400" b="1" strike="noStrike" cap="all" spc="-1" dirty="0">
                <a:solidFill>
                  <a:srgbClr val="000000"/>
                </a:solidFill>
                <a:latin typeface="Calibri"/>
                <a:ea typeface="Calibri"/>
              </a:rPr>
              <a:t> ?</a:t>
            </a:r>
            <a:endParaRPr lang="en-US" sz="2400" b="0" strike="noStrike" spc="-1" dirty="0">
              <a:solidFill>
                <a:srgbClr val="000000"/>
              </a:solidFill>
              <a:latin typeface="Rockwell"/>
            </a:endParaRPr>
          </a:p>
          <a:p>
            <a:pPr algn="just">
              <a:lnSpc>
                <a:spcPct val="107000"/>
              </a:lnSpc>
              <a:spcBef>
                <a:spcPts val="1199"/>
              </a:spcBef>
              <a:spcAft>
                <a:spcPts val="799"/>
              </a:spcAft>
            </a:pPr>
            <a:r>
              <a:rPr lang="en-US" sz="2000" b="0" strike="noStrike" spc="-1" dirty="0">
                <a:solidFill>
                  <a:srgbClr val="000000"/>
                </a:solidFill>
                <a:latin typeface="Calibri"/>
                <a:ea typeface="Calibri"/>
              </a:rPr>
              <a:t>Un réseau social repose sur deux </a:t>
            </a:r>
            <a:r>
              <a:rPr lang="en-US" sz="2000" b="0" strike="noStrike" spc="-1" dirty="0" err="1">
                <a:solidFill>
                  <a:srgbClr val="000000"/>
                </a:solidFill>
                <a:latin typeface="Calibri"/>
                <a:ea typeface="Calibri"/>
              </a:rPr>
              <a:t>activités</a:t>
            </a:r>
            <a:r>
              <a:rPr lang="en-US" sz="2000" b="0" strike="noStrike" spc="-1" dirty="0">
                <a:solidFill>
                  <a:srgbClr val="000000"/>
                </a:solidFill>
                <a:latin typeface="Calibri"/>
                <a:ea typeface="Calibri"/>
              </a:rPr>
              <a:t>. La première </a:t>
            </a:r>
            <a:r>
              <a:rPr lang="en-US" sz="2000" b="0" strike="noStrike" spc="-1" dirty="0" err="1">
                <a:solidFill>
                  <a:srgbClr val="000000"/>
                </a:solidFill>
                <a:latin typeface="Calibri"/>
                <a:ea typeface="Calibri"/>
              </a:rPr>
              <a:t>concerne</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l'interaction</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sociale</a:t>
            </a:r>
            <a:r>
              <a:rPr lang="en-US" sz="2000" b="0" strike="noStrike" spc="-1" dirty="0">
                <a:solidFill>
                  <a:srgbClr val="000000"/>
                </a:solidFill>
                <a:latin typeface="Calibri"/>
                <a:ea typeface="Calibri"/>
              </a:rPr>
              <a:t>. Deux </a:t>
            </a:r>
            <a:r>
              <a:rPr lang="en-US" sz="2000" b="0" strike="noStrike" spc="-1" dirty="0" err="1">
                <a:solidFill>
                  <a:srgbClr val="000000"/>
                </a:solidFill>
                <a:latin typeface="Calibri"/>
                <a:ea typeface="Calibri"/>
              </a:rPr>
              <a:t>personnes</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ou</a:t>
            </a:r>
            <a:r>
              <a:rPr lang="en-US" sz="2000" b="0" strike="noStrike" spc="-1" dirty="0">
                <a:solidFill>
                  <a:srgbClr val="000000"/>
                </a:solidFill>
                <a:latin typeface="Calibri"/>
                <a:ea typeface="Calibri"/>
              </a:rPr>
              <a:t> plus, </a:t>
            </a:r>
            <a:r>
              <a:rPr lang="en-US" sz="2000" b="0" strike="noStrike" spc="-1" dirty="0" err="1">
                <a:solidFill>
                  <a:srgbClr val="000000"/>
                </a:solidFill>
                <a:latin typeface="Calibri"/>
                <a:ea typeface="Calibri"/>
              </a:rPr>
              <a:t>communiquent</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en</a:t>
            </a:r>
            <a:r>
              <a:rPr lang="en-US" sz="2000" b="0" strike="noStrike" spc="-1" dirty="0">
                <a:solidFill>
                  <a:srgbClr val="000000"/>
                </a:solidFill>
                <a:latin typeface="Calibri"/>
                <a:ea typeface="Calibri"/>
              </a:rPr>
              <a:t> temps </a:t>
            </a:r>
            <a:r>
              <a:rPr lang="en-US" sz="2000" b="0" strike="noStrike" spc="-1" dirty="0" err="1">
                <a:solidFill>
                  <a:srgbClr val="000000"/>
                </a:solidFill>
                <a:latin typeface="Calibri"/>
                <a:ea typeface="Calibri"/>
              </a:rPr>
              <a:t>réel</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ou</a:t>
            </a:r>
            <a:r>
              <a:rPr lang="en-US" sz="2000" b="0" strike="noStrike" spc="-1" dirty="0">
                <a:solidFill>
                  <a:srgbClr val="000000"/>
                </a:solidFill>
                <a:latin typeface="Calibri"/>
                <a:ea typeface="Calibri"/>
              </a:rPr>
              <a:t> non, sur un </a:t>
            </a:r>
            <a:r>
              <a:rPr lang="en-US" sz="2000" b="0" strike="noStrike" spc="-1" dirty="0" err="1">
                <a:solidFill>
                  <a:srgbClr val="000000"/>
                </a:solidFill>
                <a:latin typeface="Calibri"/>
                <a:ea typeface="Calibri"/>
              </a:rPr>
              <a:t>sujet</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donné</a:t>
            </a:r>
            <a:r>
              <a:rPr lang="en-US" sz="2000" b="0" strike="noStrike" spc="-1" dirty="0">
                <a:solidFill>
                  <a:srgbClr val="000000"/>
                </a:solidFill>
                <a:latin typeface="Calibri"/>
                <a:ea typeface="Calibri"/>
              </a:rPr>
              <a:t>. La deuxième </a:t>
            </a:r>
            <a:r>
              <a:rPr lang="en-US" sz="2000" b="0" strike="noStrike" spc="-1" dirty="0" err="1">
                <a:solidFill>
                  <a:srgbClr val="000000"/>
                </a:solidFill>
                <a:latin typeface="Calibri"/>
                <a:ea typeface="Calibri"/>
              </a:rPr>
              <a:t>activité</a:t>
            </a:r>
            <a:r>
              <a:rPr lang="en-US" sz="2000" b="0" strike="noStrike" spc="-1" dirty="0">
                <a:solidFill>
                  <a:srgbClr val="000000"/>
                </a:solidFill>
                <a:latin typeface="Calibri"/>
                <a:ea typeface="Calibri"/>
              </a:rPr>
              <a:t> </a:t>
            </a:r>
            <a:r>
              <a:rPr lang="en-US" sz="2000" b="0" strike="noStrike" spc="-1" dirty="0" err="1">
                <a:solidFill>
                  <a:srgbClr val="000000"/>
                </a:solidFill>
                <a:latin typeface="Calibri"/>
                <a:ea typeface="Calibri"/>
              </a:rPr>
              <a:t>touche</a:t>
            </a:r>
            <a:r>
              <a:rPr lang="en-US" sz="2000" b="0" strike="noStrike" spc="-1" dirty="0">
                <a:solidFill>
                  <a:srgbClr val="000000"/>
                </a:solidFill>
                <a:latin typeface="Calibri"/>
                <a:ea typeface="Calibri"/>
              </a:rPr>
              <a:t> à la </a:t>
            </a:r>
            <a:r>
              <a:rPr lang="en-US" sz="2000" b="0" strike="noStrike" spc="-1" dirty="0" err="1">
                <a:solidFill>
                  <a:srgbClr val="000000"/>
                </a:solidFill>
                <a:latin typeface="Calibri"/>
                <a:ea typeface="Calibri"/>
              </a:rPr>
              <a:t>création</a:t>
            </a:r>
            <a:r>
              <a:rPr lang="en-US" sz="2000" b="0" strike="noStrike" spc="-1" dirty="0">
                <a:solidFill>
                  <a:srgbClr val="000000"/>
                </a:solidFill>
                <a:latin typeface="Calibri"/>
                <a:ea typeface="Calibri"/>
              </a:rPr>
              <a:t> de </a:t>
            </a:r>
            <a:r>
              <a:rPr lang="en-US" sz="2000" b="0" strike="noStrike" spc="-1" dirty="0" err="1">
                <a:solidFill>
                  <a:srgbClr val="000000"/>
                </a:solidFill>
                <a:latin typeface="Calibri"/>
                <a:ea typeface="Calibri"/>
              </a:rPr>
              <a:t>contenu</a:t>
            </a:r>
            <a:r>
              <a:rPr lang="en-US" sz="2000" b="0" strike="noStrike" spc="-1" dirty="0">
                <a:solidFill>
                  <a:srgbClr val="000000"/>
                </a:solidFill>
                <a:latin typeface="Calibri"/>
                <a:ea typeface="Calibri"/>
              </a:rPr>
              <a:t>.</a:t>
            </a:r>
            <a:endParaRPr lang="en-US" sz="2000" b="0" strike="noStrike" spc="-1" dirty="0">
              <a:solidFill>
                <a:srgbClr val="000000"/>
              </a:solidFill>
              <a:latin typeface="Rockwell"/>
            </a:endParaRPr>
          </a:p>
          <a:p>
            <a:pPr>
              <a:lnSpc>
                <a:spcPct val="90000"/>
              </a:lnSpc>
              <a:spcBef>
                <a:spcPts val="1199"/>
              </a:spcBef>
            </a:pPr>
            <a:endParaRPr lang="en-US" sz="2000" b="0" strike="noStrike" spc="-1" dirty="0">
              <a:solidFill>
                <a:srgbClr val="000000"/>
              </a:solidFill>
              <a:latin typeface="Rockwell"/>
            </a:endParaRPr>
          </a:p>
        </p:txBody>
      </p:sp>
      <p:pic>
        <p:nvPicPr>
          <p:cNvPr id="141" name="Image 6"/>
          <p:cNvPicPr/>
          <p:nvPr/>
        </p:nvPicPr>
        <p:blipFill>
          <a:blip r:embed="rId2"/>
          <a:stretch/>
        </p:blipFill>
        <p:spPr>
          <a:xfrm>
            <a:off x="3483721" y="2836080"/>
            <a:ext cx="640800" cy="640800"/>
          </a:xfrm>
          <a:prstGeom prst="rect">
            <a:avLst/>
          </a:prstGeom>
          <a:ln>
            <a:noFill/>
          </a:ln>
        </p:spPr>
      </p:pic>
      <p:pic>
        <p:nvPicPr>
          <p:cNvPr id="142" name="Image 10"/>
          <p:cNvPicPr/>
          <p:nvPr/>
        </p:nvPicPr>
        <p:blipFill>
          <a:blip r:embed="rId3"/>
          <a:stretch/>
        </p:blipFill>
        <p:spPr>
          <a:xfrm>
            <a:off x="-309599" y="164340"/>
            <a:ext cx="3793320" cy="1185120"/>
          </a:xfrm>
          <a:prstGeom prst="rect">
            <a:avLst/>
          </a:prstGeom>
          <a:ln>
            <a:noFill/>
          </a:ln>
        </p:spPr>
      </p:pic>
      <p:pic>
        <p:nvPicPr>
          <p:cNvPr id="2" name="Image 1">
            <a:extLst>
              <a:ext uri="{FF2B5EF4-FFF2-40B4-BE49-F238E27FC236}">
                <a16:creationId xmlns:a16="http://schemas.microsoft.com/office/drawing/2014/main" id="{29458E5C-677B-AC18-815F-A9F7637DC69E}"/>
              </a:ext>
            </a:extLst>
          </p:cNvPr>
          <p:cNvPicPr>
            <a:picLocks noChangeAspect="1"/>
          </p:cNvPicPr>
          <p:nvPr/>
        </p:nvPicPr>
        <p:blipFill>
          <a:blip r:embed="rId4"/>
          <a:stretch>
            <a:fillRect/>
          </a:stretch>
        </p:blipFill>
        <p:spPr>
          <a:xfrm>
            <a:off x="8917575" y="0"/>
            <a:ext cx="2943225" cy="1552575"/>
          </a:xfrm>
          <a:prstGeom prst="rect">
            <a:avLst/>
          </a:prstGeom>
        </p:spPr>
      </p:pic>
      <p:pic>
        <p:nvPicPr>
          <p:cNvPr id="3" name="Image 2">
            <a:extLst>
              <a:ext uri="{FF2B5EF4-FFF2-40B4-BE49-F238E27FC236}">
                <a16:creationId xmlns:a16="http://schemas.microsoft.com/office/drawing/2014/main" id="{B5DFD0E0-28C1-141A-CC8A-0AE0355CA507}"/>
              </a:ext>
            </a:extLst>
          </p:cNvPr>
          <p:cNvPicPr>
            <a:picLocks noChangeAspect="1"/>
          </p:cNvPicPr>
          <p:nvPr/>
        </p:nvPicPr>
        <p:blipFill>
          <a:blip r:embed="rId5"/>
          <a:stretch>
            <a:fillRect/>
          </a:stretch>
        </p:blipFill>
        <p:spPr>
          <a:xfrm>
            <a:off x="7214609" y="2628899"/>
            <a:ext cx="4261509" cy="2386445"/>
          </a:xfrm>
          <a:prstGeom prst="rect">
            <a:avLst/>
          </a:prstGeom>
        </p:spPr>
      </p:pic>
    </p:spTree>
  </p:cSld>
  <p:clrMapOvr>
    <a:masterClrMapping/>
  </p:clrMapOvr>
  <p:transition spd="slow">
    <p:cover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TextShape 1"/>
          <p:cNvSpPr txBox="1"/>
          <p:nvPr/>
        </p:nvSpPr>
        <p:spPr>
          <a:xfrm>
            <a:off x="994320" y="1819800"/>
            <a:ext cx="10058040" cy="1608840"/>
          </a:xfrm>
          <a:prstGeom prst="rect">
            <a:avLst/>
          </a:prstGeom>
          <a:noFill/>
          <a:ln>
            <a:noFill/>
          </a:ln>
        </p:spPr>
        <p:txBody>
          <a:bodyPr anchor="ctr">
            <a:noAutofit/>
          </a:bodyPr>
          <a:lstStyle/>
          <a:p>
            <a:pPr>
              <a:lnSpc>
                <a:spcPct val="90000"/>
              </a:lnSpc>
            </a:pPr>
            <a:r>
              <a:rPr lang="en-US" sz="5400" b="0" strike="noStrike" cap="all" spc="-1">
                <a:solidFill>
                  <a:srgbClr val="000000"/>
                </a:solidFill>
                <a:latin typeface="Rockwell Condensed"/>
              </a:rPr>
              <a:t>A PARTIR DE QUEL ÂGE PEUT-ON UTILISER LES RESEAUX?</a:t>
            </a:r>
            <a:endParaRPr lang="en-US" sz="5400" b="0" strike="noStrike" spc="-1">
              <a:solidFill>
                <a:srgbClr val="000000"/>
              </a:solidFill>
              <a:latin typeface="Rockwe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 name="Image 4"/>
          <p:cNvPicPr/>
          <p:nvPr/>
        </p:nvPicPr>
        <p:blipFill>
          <a:blip r:embed="rId2"/>
          <a:stretch/>
        </p:blipFill>
        <p:spPr>
          <a:xfrm>
            <a:off x="9610200" y="185760"/>
            <a:ext cx="2352960" cy="1470240"/>
          </a:xfrm>
          <a:prstGeom prst="rect">
            <a:avLst/>
          </a:prstGeom>
          <a:ln>
            <a:noFill/>
          </a:ln>
        </p:spPr>
      </p:pic>
      <p:sp>
        <p:nvSpPr>
          <p:cNvPr id="145" name="TextShape 1"/>
          <p:cNvSpPr txBox="1"/>
          <p:nvPr/>
        </p:nvSpPr>
        <p:spPr>
          <a:xfrm>
            <a:off x="1069920" y="484560"/>
            <a:ext cx="10058040" cy="1608840"/>
          </a:xfrm>
          <a:prstGeom prst="rect">
            <a:avLst/>
          </a:prstGeom>
          <a:noFill/>
          <a:ln>
            <a:noFill/>
          </a:ln>
        </p:spPr>
        <p:txBody>
          <a:bodyPr anchor="ctr">
            <a:normAutofit/>
          </a:bodyPr>
          <a:lstStyle/>
          <a:p>
            <a:pPr algn="ctr">
              <a:lnSpc>
                <a:spcPct val="90000"/>
              </a:lnSpc>
            </a:pPr>
            <a:r>
              <a:rPr lang="en-US" sz="2400" b="1" strike="noStrike" cap="all" spc="-1">
                <a:solidFill>
                  <a:srgbClr val="9E3611"/>
                </a:solidFill>
                <a:latin typeface="Calibri"/>
              </a:rPr>
              <a:t>Les réseaux et l’âge auquel on peut s’abonner (loi)</a:t>
            </a:r>
            <a:br/>
            <a:endParaRPr lang="en-US" sz="2400" b="0" strike="noStrike" spc="-1">
              <a:solidFill>
                <a:srgbClr val="000000"/>
              </a:solidFill>
              <a:latin typeface="Rockwell"/>
            </a:endParaRPr>
          </a:p>
        </p:txBody>
      </p:sp>
      <p:sp>
        <p:nvSpPr>
          <p:cNvPr id="146" name="TextShape 2"/>
          <p:cNvSpPr txBox="1"/>
          <p:nvPr/>
        </p:nvSpPr>
        <p:spPr>
          <a:xfrm>
            <a:off x="344520" y="1788120"/>
            <a:ext cx="10777320" cy="4704120"/>
          </a:xfrm>
          <a:prstGeom prst="rect">
            <a:avLst/>
          </a:prstGeom>
          <a:noFill/>
          <a:ln>
            <a:noFill/>
          </a:ln>
        </p:spPr>
        <p:txBody>
          <a:bodyPr>
            <a:normAutofit/>
          </a:bodyPr>
          <a:lstStyle/>
          <a:p>
            <a:pPr marL="182880" indent="-182520" algn="just">
              <a:lnSpc>
                <a:spcPct val="90000"/>
              </a:lnSpc>
              <a:spcBef>
                <a:spcPts val="1199"/>
              </a:spcBef>
              <a:buClr>
                <a:srgbClr val="9E3611"/>
              </a:buClr>
              <a:buSzPct val="85000"/>
              <a:buFont typeface="Wingdings" charset="2"/>
              <a:buChar char=""/>
            </a:pPr>
            <a:r>
              <a:rPr lang="en-US" sz="3200" b="1" strike="noStrike" spc="-1" dirty="0">
                <a:solidFill>
                  <a:srgbClr val="000000"/>
                </a:solidFill>
                <a:latin typeface="Calibri"/>
                <a:ea typeface="Times New Roman"/>
              </a:rPr>
              <a:t>Les réseaux </a:t>
            </a:r>
            <a:r>
              <a:rPr lang="en-US" sz="3200" b="1" strike="noStrike" spc="-1" dirty="0" err="1">
                <a:solidFill>
                  <a:srgbClr val="000000"/>
                </a:solidFill>
                <a:latin typeface="Calibri"/>
                <a:ea typeface="Times New Roman"/>
              </a:rPr>
              <a:t>sociaux</a:t>
            </a:r>
            <a:r>
              <a:rPr lang="en-US" sz="3200" b="1" strike="noStrike" spc="-1" dirty="0">
                <a:solidFill>
                  <a:srgbClr val="000000"/>
                </a:solidFill>
                <a:latin typeface="Calibri"/>
                <a:ea typeface="Times New Roman"/>
              </a:rPr>
              <a:t> </a:t>
            </a:r>
            <a:r>
              <a:rPr lang="en-US" sz="3200" b="1" strike="noStrike" spc="-1" dirty="0" err="1">
                <a:solidFill>
                  <a:srgbClr val="000000"/>
                </a:solidFill>
                <a:latin typeface="Calibri"/>
                <a:ea typeface="Times New Roman"/>
              </a:rPr>
              <a:t>sont</a:t>
            </a:r>
            <a:r>
              <a:rPr lang="en-US" sz="3200" b="1" strike="noStrike" spc="-1" dirty="0">
                <a:solidFill>
                  <a:srgbClr val="000000"/>
                </a:solidFill>
                <a:latin typeface="Calibri"/>
                <a:ea typeface="Times New Roman"/>
              </a:rPr>
              <a:t> </a:t>
            </a:r>
            <a:r>
              <a:rPr lang="en-US" sz="3200" b="1" strike="noStrike" spc="-1" dirty="0" err="1">
                <a:solidFill>
                  <a:srgbClr val="000000"/>
                </a:solidFill>
                <a:latin typeface="Calibri"/>
                <a:ea typeface="Times New Roman"/>
              </a:rPr>
              <a:t>interdits</a:t>
            </a:r>
            <a:r>
              <a:rPr lang="en-US" sz="3200" b="1" strike="noStrike" spc="-1" dirty="0">
                <a:solidFill>
                  <a:srgbClr val="000000"/>
                </a:solidFill>
                <a:latin typeface="Calibri"/>
                <a:ea typeface="Times New Roman"/>
              </a:rPr>
              <a:t> aux enfants de </a:t>
            </a:r>
            <a:r>
              <a:rPr lang="en-US" sz="3200" b="1" strike="noStrike" spc="-1" dirty="0" err="1">
                <a:solidFill>
                  <a:srgbClr val="000000"/>
                </a:solidFill>
                <a:latin typeface="Calibri"/>
                <a:ea typeface="Times New Roman"/>
              </a:rPr>
              <a:t>moins</a:t>
            </a:r>
            <a:r>
              <a:rPr lang="en-US" sz="3200" b="1" strike="noStrike" spc="-1" dirty="0">
                <a:solidFill>
                  <a:srgbClr val="000000"/>
                </a:solidFill>
                <a:latin typeface="Calibri"/>
                <a:ea typeface="Times New Roman"/>
              </a:rPr>
              <a:t> de 13 ans</a:t>
            </a:r>
            <a:r>
              <a:rPr lang="en-US" sz="3200" b="0" strike="noStrike" spc="-1" dirty="0">
                <a:solidFill>
                  <a:srgbClr val="000000"/>
                </a:solidFill>
                <a:latin typeface="Calibri"/>
                <a:ea typeface="Times New Roman"/>
              </a:rPr>
              <a:t>. </a:t>
            </a:r>
            <a:r>
              <a:rPr lang="en-US" sz="3200" b="1" strike="noStrike" spc="-1" dirty="0">
                <a:solidFill>
                  <a:srgbClr val="000000"/>
                </a:solidFill>
                <a:latin typeface="Calibri"/>
                <a:ea typeface="Times New Roman"/>
              </a:rPr>
              <a:t>En France, </a:t>
            </a:r>
            <a:r>
              <a:rPr lang="en-US" sz="3200" b="1" strike="noStrike" spc="-1" dirty="0" err="1">
                <a:solidFill>
                  <a:srgbClr val="000000"/>
                </a:solidFill>
                <a:latin typeface="Calibri"/>
                <a:ea typeface="Times New Roman"/>
              </a:rPr>
              <a:t>c’est</a:t>
            </a:r>
            <a:r>
              <a:rPr lang="en-US" sz="3200" b="1" strike="noStrike" spc="-1" dirty="0">
                <a:solidFill>
                  <a:srgbClr val="000000"/>
                </a:solidFill>
                <a:latin typeface="Calibri"/>
                <a:ea typeface="Times New Roman"/>
              </a:rPr>
              <a:t> la </a:t>
            </a:r>
            <a:r>
              <a:rPr lang="en-US" sz="3200" b="1" strike="noStrike" spc="-1" dirty="0" err="1">
                <a:solidFill>
                  <a:srgbClr val="000000"/>
                </a:solidFill>
                <a:latin typeface="Calibri"/>
                <a:ea typeface="Times New Roman"/>
              </a:rPr>
              <a:t>même</a:t>
            </a:r>
            <a:r>
              <a:rPr lang="en-US" sz="3200" b="1" strike="noStrike" spc="-1" dirty="0">
                <a:solidFill>
                  <a:srgbClr val="000000"/>
                </a:solidFill>
                <a:latin typeface="Calibri"/>
                <a:ea typeface="Times New Roman"/>
              </a:rPr>
              <a:t> </a:t>
            </a:r>
            <a:r>
              <a:rPr lang="en-US" sz="3200" b="1" strike="noStrike" spc="-1" dirty="0" err="1">
                <a:solidFill>
                  <a:srgbClr val="000000"/>
                </a:solidFill>
                <a:latin typeface="Calibri"/>
                <a:ea typeface="Times New Roman"/>
              </a:rPr>
              <a:t>limite</a:t>
            </a:r>
            <a:r>
              <a:rPr lang="en-US" sz="3200" b="1" strike="noStrike" spc="-1" dirty="0">
                <a:solidFill>
                  <a:srgbClr val="000000"/>
                </a:solidFill>
                <a:latin typeface="Calibri"/>
                <a:ea typeface="Times New Roman"/>
              </a:rPr>
              <a:t> </a:t>
            </a:r>
            <a:r>
              <a:rPr lang="en-US" sz="3200" b="1" strike="noStrike" spc="-1" dirty="0" err="1">
                <a:solidFill>
                  <a:srgbClr val="000000"/>
                </a:solidFill>
                <a:latin typeface="Calibri"/>
                <a:ea typeface="Times New Roman"/>
              </a:rPr>
              <a:t>qu’aux</a:t>
            </a:r>
            <a:r>
              <a:rPr lang="en-US" sz="3200" b="1" strike="noStrike" spc="-1" dirty="0">
                <a:solidFill>
                  <a:srgbClr val="000000"/>
                </a:solidFill>
                <a:latin typeface="Calibri"/>
                <a:ea typeface="Times New Roman"/>
              </a:rPr>
              <a:t> États-Unis qui </a:t>
            </a:r>
            <a:r>
              <a:rPr lang="en-US" sz="3200" b="1" strike="noStrike" spc="-1" dirty="0" err="1">
                <a:solidFill>
                  <a:srgbClr val="000000"/>
                </a:solidFill>
                <a:latin typeface="Calibri"/>
                <a:ea typeface="Times New Roman"/>
              </a:rPr>
              <a:t>s’applique</a:t>
            </a:r>
            <a:r>
              <a:rPr lang="en-US" sz="3200" b="1" strike="noStrike" spc="-1" dirty="0">
                <a:solidFill>
                  <a:srgbClr val="000000"/>
                </a:solidFill>
                <a:latin typeface="Calibri"/>
                <a:ea typeface="Times New Roman"/>
              </a:rPr>
              <a:t>, </a:t>
            </a:r>
            <a:r>
              <a:rPr lang="en-US" sz="3200" b="1" strike="noStrike" spc="-1" dirty="0" err="1">
                <a:solidFill>
                  <a:srgbClr val="000000"/>
                </a:solidFill>
                <a:latin typeface="Calibri"/>
                <a:ea typeface="Times New Roman"/>
              </a:rPr>
              <a:t>c’est</a:t>
            </a:r>
            <a:r>
              <a:rPr lang="en-US" sz="3200" b="1" strike="noStrike" spc="-1" dirty="0">
                <a:solidFill>
                  <a:srgbClr val="000000"/>
                </a:solidFill>
                <a:latin typeface="Calibri"/>
                <a:ea typeface="Times New Roman"/>
              </a:rPr>
              <a:t>-à-dire </a:t>
            </a:r>
            <a:r>
              <a:rPr lang="en-US" sz="3200" b="1" strike="noStrike" spc="-1" dirty="0" err="1">
                <a:solidFill>
                  <a:srgbClr val="000000"/>
                </a:solidFill>
                <a:latin typeface="Calibri"/>
                <a:ea typeface="Times New Roman"/>
              </a:rPr>
              <a:t>qu’il</a:t>
            </a:r>
            <a:r>
              <a:rPr lang="en-US" sz="3200" b="1" strike="noStrike" spc="-1" dirty="0">
                <a:solidFill>
                  <a:srgbClr val="000000"/>
                </a:solidFill>
                <a:latin typeface="Calibri"/>
                <a:ea typeface="Times New Roman"/>
              </a:rPr>
              <a:t> est </a:t>
            </a:r>
            <a:r>
              <a:rPr lang="en-US" sz="3200" b="1" strike="noStrike" spc="-1" dirty="0" err="1">
                <a:solidFill>
                  <a:srgbClr val="000000"/>
                </a:solidFill>
                <a:latin typeface="Calibri"/>
                <a:ea typeface="Times New Roman"/>
              </a:rPr>
              <a:t>interdit</a:t>
            </a:r>
            <a:r>
              <a:rPr lang="en-US" sz="3200" b="1" strike="noStrike" spc="-1" dirty="0">
                <a:solidFill>
                  <a:srgbClr val="000000"/>
                </a:solidFill>
                <a:latin typeface="Calibri"/>
                <a:ea typeface="Times New Roman"/>
              </a:rPr>
              <a:t> de </a:t>
            </a:r>
            <a:r>
              <a:rPr lang="en-US" sz="3200" b="1" strike="noStrike" spc="-1" dirty="0" err="1">
                <a:solidFill>
                  <a:srgbClr val="000000"/>
                </a:solidFill>
                <a:latin typeface="Calibri"/>
                <a:ea typeface="Times New Roman"/>
              </a:rPr>
              <a:t>créer</a:t>
            </a:r>
            <a:r>
              <a:rPr lang="en-US" sz="3200" b="1" strike="noStrike" spc="-1" dirty="0">
                <a:solidFill>
                  <a:srgbClr val="000000"/>
                </a:solidFill>
                <a:latin typeface="Calibri"/>
                <a:ea typeface="Times New Roman"/>
              </a:rPr>
              <a:t> son </a:t>
            </a:r>
            <a:r>
              <a:rPr lang="en-US" sz="3200" b="1" strike="noStrike" spc="-1" dirty="0" err="1">
                <a:solidFill>
                  <a:srgbClr val="000000"/>
                </a:solidFill>
                <a:latin typeface="Calibri"/>
                <a:ea typeface="Times New Roman"/>
              </a:rPr>
              <a:t>compte</a:t>
            </a:r>
            <a:r>
              <a:rPr lang="en-US" sz="3200" b="1" strike="noStrike" spc="-1" dirty="0">
                <a:solidFill>
                  <a:srgbClr val="000000"/>
                </a:solidFill>
                <a:latin typeface="Calibri"/>
                <a:ea typeface="Times New Roman"/>
              </a:rPr>
              <a:t> sur un réseau social avant 13 ans.</a:t>
            </a:r>
            <a:endParaRPr lang="en-US" sz="3200" b="0" strike="noStrike" spc="-1" dirty="0">
              <a:solidFill>
                <a:srgbClr val="000000"/>
              </a:solidFill>
              <a:latin typeface="Rockwell"/>
            </a:endParaRPr>
          </a:p>
          <a:p>
            <a:pPr marL="182880" indent="-182520" algn="just">
              <a:lnSpc>
                <a:spcPct val="90000"/>
              </a:lnSpc>
              <a:spcBef>
                <a:spcPts val="1199"/>
              </a:spcBef>
              <a:buClr>
                <a:srgbClr val="9E3611"/>
              </a:buClr>
              <a:buSzPct val="85000"/>
              <a:buFont typeface="Wingdings" charset="2"/>
              <a:buChar char=""/>
            </a:pPr>
            <a:r>
              <a:rPr lang="en-US" sz="3200" b="1" strike="noStrike" spc="-1" dirty="0" err="1">
                <a:solidFill>
                  <a:srgbClr val="FF0000"/>
                </a:solidFill>
                <a:latin typeface="Calibri"/>
                <a:ea typeface="Times New Roman"/>
              </a:rPr>
              <a:t>Ainsi</a:t>
            </a:r>
            <a:r>
              <a:rPr lang="en-US" sz="3200" b="1" strike="noStrike" spc="-1" dirty="0">
                <a:solidFill>
                  <a:srgbClr val="FF0000"/>
                </a:solidFill>
                <a:latin typeface="Calibri"/>
                <a:ea typeface="Times New Roman"/>
              </a:rPr>
              <a:t>, </a:t>
            </a:r>
            <a:r>
              <a:rPr lang="en-US" sz="3200" b="1" strike="noStrike" spc="-1" dirty="0" err="1">
                <a:solidFill>
                  <a:srgbClr val="FF0000"/>
                </a:solidFill>
                <a:latin typeface="Calibri"/>
                <a:ea typeface="Times New Roman"/>
              </a:rPr>
              <a:t>créer</a:t>
            </a:r>
            <a:r>
              <a:rPr lang="en-US" sz="3200" b="1" strike="noStrike" spc="-1" dirty="0">
                <a:solidFill>
                  <a:srgbClr val="FF0000"/>
                </a:solidFill>
                <a:latin typeface="Calibri"/>
                <a:ea typeface="Times New Roman"/>
              </a:rPr>
              <a:t> un </a:t>
            </a:r>
            <a:r>
              <a:rPr lang="en-US" sz="3200" b="1" strike="noStrike" spc="-1" dirty="0" err="1">
                <a:solidFill>
                  <a:srgbClr val="FF0000"/>
                </a:solidFill>
                <a:latin typeface="Calibri"/>
                <a:ea typeface="Times New Roman"/>
              </a:rPr>
              <a:t>compte</a:t>
            </a:r>
            <a:r>
              <a:rPr lang="en-US" sz="3200" b="1" strike="noStrike" spc="-1" dirty="0">
                <a:solidFill>
                  <a:srgbClr val="FF0000"/>
                </a:solidFill>
                <a:latin typeface="Calibri"/>
                <a:ea typeface="Times New Roman"/>
              </a:rPr>
              <a:t> avec de </a:t>
            </a:r>
            <a:r>
              <a:rPr lang="en-US" sz="3200" b="1" strike="noStrike" spc="-1" dirty="0" err="1">
                <a:solidFill>
                  <a:srgbClr val="FF0000"/>
                </a:solidFill>
                <a:latin typeface="Calibri"/>
                <a:ea typeface="Times New Roman"/>
              </a:rPr>
              <a:t>fausses</a:t>
            </a:r>
            <a:r>
              <a:rPr lang="en-US" sz="3200" b="1" strike="noStrike" spc="-1" dirty="0">
                <a:solidFill>
                  <a:srgbClr val="FF0000"/>
                </a:solidFill>
                <a:latin typeface="Calibri"/>
                <a:ea typeface="Times New Roman"/>
              </a:rPr>
              <a:t> </a:t>
            </a:r>
            <a:r>
              <a:rPr lang="en-US" sz="3200" b="1" strike="noStrike" spc="-1" dirty="0" err="1">
                <a:solidFill>
                  <a:srgbClr val="FF0000"/>
                </a:solidFill>
                <a:latin typeface="Calibri"/>
                <a:ea typeface="Times New Roman"/>
              </a:rPr>
              <a:t>informations</a:t>
            </a:r>
            <a:r>
              <a:rPr lang="en-US" sz="3200" b="1" strike="noStrike" spc="-1" dirty="0">
                <a:solidFill>
                  <a:srgbClr val="FF0000"/>
                </a:solidFill>
                <a:latin typeface="Calibri"/>
                <a:ea typeface="Times New Roman"/>
              </a:rPr>
              <a:t>, </a:t>
            </a:r>
            <a:r>
              <a:rPr lang="en-US" sz="3200" b="1" strike="noStrike" spc="-1" dirty="0" err="1">
                <a:solidFill>
                  <a:srgbClr val="FF0000"/>
                </a:solidFill>
                <a:latin typeface="Calibri"/>
                <a:ea typeface="Times New Roman"/>
              </a:rPr>
              <a:t>comme</a:t>
            </a:r>
            <a:r>
              <a:rPr lang="en-US" sz="3200" b="1" strike="noStrike" spc="-1" dirty="0">
                <a:solidFill>
                  <a:srgbClr val="FF0000"/>
                </a:solidFill>
                <a:latin typeface="Calibri"/>
                <a:ea typeface="Times New Roman"/>
              </a:rPr>
              <a:t> avec un </a:t>
            </a:r>
            <a:r>
              <a:rPr lang="en-US" sz="3200" b="1" strike="noStrike" spc="-1" dirty="0" err="1">
                <a:solidFill>
                  <a:srgbClr val="FF0000"/>
                </a:solidFill>
                <a:latin typeface="Calibri"/>
                <a:ea typeface="Times New Roman"/>
              </a:rPr>
              <a:t>âge</a:t>
            </a:r>
            <a:r>
              <a:rPr lang="en-US" sz="3200" b="1" strike="noStrike" spc="-1" dirty="0">
                <a:solidFill>
                  <a:srgbClr val="FF0000"/>
                </a:solidFill>
                <a:latin typeface="Calibri"/>
                <a:ea typeface="Times New Roman"/>
              </a:rPr>
              <a:t> </a:t>
            </a:r>
            <a:r>
              <a:rPr lang="en-US" sz="3200" b="1" strike="noStrike" spc="-1" dirty="0" err="1">
                <a:solidFill>
                  <a:srgbClr val="FF0000"/>
                </a:solidFill>
                <a:latin typeface="Calibri"/>
                <a:ea typeface="Times New Roman"/>
              </a:rPr>
              <a:t>erroné</a:t>
            </a:r>
            <a:r>
              <a:rPr lang="en-US" sz="3200" b="1" strike="noStrike" spc="-1" dirty="0">
                <a:solidFill>
                  <a:srgbClr val="FF0000"/>
                </a:solidFill>
                <a:latin typeface="Calibri"/>
                <a:ea typeface="Times New Roman"/>
              </a:rPr>
              <a:t> par </a:t>
            </a:r>
            <a:r>
              <a:rPr lang="en-US" sz="3200" b="1" strike="noStrike" spc="-1" dirty="0" err="1">
                <a:solidFill>
                  <a:srgbClr val="FF0000"/>
                </a:solidFill>
                <a:latin typeface="Calibri"/>
                <a:ea typeface="Times New Roman"/>
              </a:rPr>
              <a:t>exemple</a:t>
            </a:r>
            <a:r>
              <a:rPr lang="en-US" sz="3200" b="1" strike="noStrike" spc="-1" dirty="0">
                <a:solidFill>
                  <a:srgbClr val="FF0000"/>
                </a:solidFill>
                <a:latin typeface="Calibri"/>
                <a:ea typeface="Times New Roman"/>
              </a:rPr>
              <a:t>, </a:t>
            </a:r>
            <a:r>
              <a:rPr lang="en-US" sz="3200" b="1" strike="noStrike" spc="-1" dirty="0" err="1">
                <a:solidFill>
                  <a:srgbClr val="FF0000"/>
                </a:solidFill>
                <a:latin typeface="Calibri"/>
                <a:ea typeface="Times New Roman"/>
              </a:rPr>
              <a:t>constitue</a:t>
            </a:r>
            <a:r>
              <a:rPr lang="en-US" sz="3200" b="1" strike="noStrike" spc="-1" dirty="0">
                <a:solidFill>
                  <a:srgbClr val="FF0000"/>
                </a:solidFill>
                <a:latin typeface="Calibri"/>
                <a:ea typeface="Times New Roman"/>
              </a:rPr>
              <a:t> </a:t>
            </a:r>
            <a:r>
              <a:rPr lang="en-US" sz="3200" b="1" strike="noStrike" spc="-1" dirty="0" err="1">
                <a:solidFill>
                  <a:srgbClr val="FF0000"/>
                </a:solidFill>
                <a:latin typeface="Calibri"/>
                <a:ea typeface="Times New Roman"/>
              </a:rPr>
              <a:t>une</a:t>
            </a:r>
            <a:r>
              <a:rPr lang="en-US" sz="3200" b="1" strike="noStrike" spc="-1" dirty="0">
                <a:solidFill>
                  <a:srgbClr val="FF0000"/>
                </a:solidFill>
                <a:latin typeface="Calibri"/>
                <a:ea typeface="Times New Roman"/>
              </a:rPr>
              <a:t> infraction aux conditions </a:t>
            </a:r>
            <a:r>
              <a:rPr lang="en-US" sz="3200" b="1" strike="noStrike" spc="-1" dirty="0" err="1">
                <a:solidFill>
                  <a:srgbClr val="FF0000"/>
                </a:solidFill>
                <a:latin typeface="Calibri"/>
                <a:ea typeface="Times New Roman"/>
              </a:rPr>
              <a:t>d’utilisation</a:t>
            </a:r>
            <a:r>
              <a:rPr lang="en-US" sz="3200" b="1" strike="noStrike" spc="-1" dirty="0">
                <a:solidFill>
                  <a:srgbClr val="FF0000"/>
                </a:solidFill>
                <a:latin typeface="Calibri"/>
                <a:ea typeface="Times New Roman"/>
              </a:rPr>
              <a:t> des réseaux </a:t>
            </a:r>
            <a:r>
              <a:rPr lang="en-US" sz="3200" b="1" strike="noStrike" spc="-1" dirty="0" err="1">
                <a:solidFill>
                  <a:srgbClr val="FF0000"/>
                </a:solidFill>
                <a:latin typeface="Calibri"/>
                <a:ea typeface="Times New Roman"/>
              </a:rPr>
              <a:t>sociaux</a:t>
            </a:r>
            <a:r>
              <a:rPr lang="en-US" sz="3200" b="1" strike="noStrike" spc="-1" dirty="0">
                <a:solidFill>
                  <a:srgbClr val="FF0000"/>
                </a:solidFill>
                <a:latin typeface="Calibri"/>
                <a:ea typeface="Times New Roman"/>
              </a:rPr>
              <a:t>. </a:t>
            </a:r>
            <a:endParaRPr lang="en-US" sz="3200" b="0" strike="noStrike" spc="-1" dirty="0">
              <a:solidFill>
                <a:srgbClr val="000000"/>
              </a:solidFill>
              <a:latin typeface="Rockwell"/>
            </a:endParaRPr>
          </a:p>
          <a:p>
            <a:pPr>
              <a:lnSpc>
                <a:spcPct val="90000"/>
              </a:lnSpc>
              <a:spcBef>
                <a:spcPts val="1199"/>
              </a:spcBef>
            </a:pPr>
            <a:endParaRPr lang="en-US" sz="2000" b="0" strike="noStrike" spc="-1" dirty="0">
              <a:solidFill>
                <a:srgbClr val="000000"/>
              </a:solidFill>
              <a:latin typeface="Rockwell"/>
            </a:endParaRPr>
          </a:p>
        </p:txBody>
      </p:sp>
    </p:spTree>
  </p:cSld>
  <p:clrMapOvr>
    <a:masterClrMapping/>
  </p:clrMapOvr>
  <mc:AlternateContent xmlns:mc="http://schemas.openxmlformats.org/markup-compatibility/2006" xmlns:p14="http://schemas.microsoft.com/office/powerpoint/2010/main">
    <mc:Choice Requires="p14">
      <p:transition spd="slow" p14:dur="34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6">
                                            <p:txEl>
                                              <p:pRg st="0" end="0"/>
                                            </p:txEl>
                                          </p:spTgt>
                                        </p:tgtEl>
                                        <p:attrNameLst>
                                          <p:attrName>style.visibility</p:attrName>
                                        </p:attrNameLst>
                                      </p:cBhvr>
                                      <p:to>
                                        <p:strVal val="visible"/>
                                      </p:to>
                                    </p:set>
                                    <p:anim calcmode="lin" valueType="num">
                                      <p:cBhvr additive="repl">
                                        <p:cTn id="7" dur="500" fill="hold"/>
                                        <p:tgtEl>
                                          <p:spTgt spid="146">
                                            <p:txEl>
                                              <p:pRg st="0" end="0"/>
                                            </p:txEl>
                                          </p:spTgt>
                                        </p:tgtEl>
                                        <p:attrNameLst>
                                          <p:attrName>ppt_x</p:attrName>
                                        </p:attrNameLst>
                                      </p:cBhvr>
                                      <p:tavLst>
                                        <p:tav tm="0">
                                          <p:val>
                                            <p:strVal val="#ppt_x"/>
                                          </p:val>
                                        </p:tav>
                                        <p:tav tm="100000">
                                          <p:val>
                                            <p:strVal val="#ppt_x"/>
                                          </p:val>
                                        </p:tav>
                                      </p:tavLst>
                                    </p:anim>
                                    <p:anim calcmode="lin" valueType="num">
                                      <p:cBhvr additive="repl">
                                        <p:cTn id="8" dur="500" fill="hold"/>
                                        <p:tgtEl>
                                          <p:spTgt spid="14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46">
                                            <p:txEl>
                                              <p:pRg st="1" end="1"/>
                                            </p:txEl>
                                          </p:spTgt>
                                        </p:tgtEl>
                                        <p:attrNameLst>
                                          <p:attrName>style.visibility</p:attrName>
                                        </p:attrNameLst>
                                      </p:cBhvr>
                                      <p:to>
                                        <p:strVal val="visible"/>
                                      </p:to>
                                    </p:set>
                                    <p:animEffect transition="in" filter="barn(inVertical)">
                                      <p:cBhvr additive="repl">
                                        <p:cTn id="13" dur="500"/>
                                        <p:tgtEl>
                                          <p:spTgt spid="14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Shape 1"/>
          <p:cNvSpPr txBox="1"/>
          <p:nvPr/>
        </p:nvSpPr>
        <p:spPr>
          <a:xfrm>
            <a:off x="1069920" y="484560"/>
            <a:ext cx="10058040" cy="3339295"/>
          </a:xfrm>
          <a:prstGeom prst="rect">
            <a:avLst/>
          </a:prstGeom>
          <a:noFill/>
          <a:ln>
            <a:noFill/>
          </a:ln>
        </p:spPr>
        <p:txBody>
          <a:bodyPr anchor="ctr">
            <a:normAutofit fontScale="99000"/>
          </a:bodyPr>
          <a:lstStyle/>
          <a:p>
            <a:pPr>
              <a:lnSpc>
                <a:spcPct val="90000"/>
              </a:lnSpc>
            </a:pPr>
            <a:r>
              <a:rPr lang="en-US" sz="5400" b="0" strike="noStrike" cap="all" spc="-1" dirty="0" err="1">
                <a:solidFill>
                  <a:srgbClr val="000000"/>
                </a:solidFill>
                <a:latin typeface="Rockwell Condensed"/>
              </a:rPr>
              <a:t>Pourquoi</a:t>
            </a:r>
            <a:r>
              <a:rPr lang="en-US" sz="5400" b="0" strike="noStrike" cap="all" spc="-1" dirty="0">
                <a:solidFill>
                  <a:srgbClr val="000000"/>
                </a:solidFill>
                <a:latin typeface="Rockwell Condensed"/>
              </a:rPr>
              <a:t> </a:t>
            </a:r>
            <a:r>
              <a:rPr lang="en-US" sz="5400" b="0" strike="noStrike" cap="all" spc="-1" dirty="0" err="1">
                <a:solidFill>
                  <a:srgbClr val="000000"/>
                </a:solidFill>
                <a:latin typeface="Rockwell Condensed"/>
              </a:rPr>
              <a:t>cet</a:t>
            </a:r>
            <a:r>
              <a:rPr lang="en-US" sz="5400" b="0" strike="noStrike" cap="all" spc="-1" dirty="0">
                <a:solidFill>
                  <a:srgbClr val="000000"/>
                </a:solidFill>
                <a:latin typeface="Rockwell Condensed"/>
              </a:rPr>
              <a:t> </a:t>
            </a:r>
            <a:r>
              <a:rPr lang="en-US" sz="5400" b="0" strike="noStrike" cap="all" spc="-1" dirty="0" err="1">
                <a:solidFill>
                  <a:srgbClr val="000000"/>
                </a:solidFill>
                <a:latin typeface="Rockwell Condensed"/>
              </a:rPr>
              <a:t>âge</a:t>
            </a:r>
            <a:r>
              <a:rPr lang="en-US" sz="5400" b="0" strike="noStrike" cap="all" spc="-1" dirty="0">
                <a:solidFill>
                  <a:srgbClr val="000000"/>
                </a:solidFill>
                <a:latin typeface="Rockwell Condensed"/>
              </a:rPr>
              <a:t> minimum de 13 </a:t>
            </a:r>
            <a:r>
              <a:rPr lang="en-US" sz="5400" b="0" strike="noStrike" cap="all" spc="-1" dirty="0" err="1">
                <a:solidFill>
                  <a:srgbClr val="000000"/>
                </a:solidFill>
                <a:latin typeface="Rockwell Condensed"/>
              </a:rPr>
              <a:t>ans</a:t>
            </a:r>
            <a:r>
              <a:rPr lang="en-US" sz="5400" b="0" strike="noStrike" cap="all" spc="-1" dirty="0">
                <a:solidFill>
                  <a:srgbClr val="000000"/>
                </a:solidFill>
                <a:latin typeface="Rockwell Condensed"/>
              </a:rPr>
              <a:t> ?</a:t>
            </a:r>
            <a:br>
              <a:rPr dirty="0"/>
            </a:br>
            <a:endParaRPr lang="en-US" sz="5400" b="0" strike="noStrike" spc="-1" dirty="0">
              <a:solidFill>
                <a:srgbClr val="000000"/>
              </a:solidFill>
              <a:latin typeface="Rockwell"/>
            </a:endParaRPr>
          </a:p>
        </p:txBody>
      </p:sp>
      <p:sp>
        <p:nvSpPr>
          <p:cNvPr id="148" name="TextShape 2"/>
          <p:cNvSpPr txBox="1"/>
          <p:nvPr/>
        </p:nvSpPr>
        <p:spPr>
          <a:xfrm>
            <a:off x="1069920" y="1357745"/>
            <a:ext cx="10058040" cy="4814095"/>
          </a:xfrm>
          <a:prstGeom prst="rect">
            <a:avLst/>
          </a:prstGeom>
          <a:noFill/>
          <a:ln>
            <a:noFill/>
          </a:ln>
        </p:spPr>
        <p:txBody>
          <a:bodyPr>
            <a:noAutofit/>
          </a:bodyPr>
          <a:lstStyle/>
          <a:p>
            <a:pPr>
              <a:lnSpc>
                <a:spcPct val="90000"/>
              </a:lnSpc>
              <a:spcBef>
                <a:spcPts val="1199"/>
              </a:spcBef>
            </a:pPr>
            <a:endParaRPr lang="en-US" sz="2000" b="0" strike="noStrike" spc="-1" dirty="0">
              <a:solidFill>
                <a:srgbClr val="000000"/>
              </a:solidFill>
              <a:latin typeface="Rockwell"/>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TextShape 1"/>
          <p:cNvSpPr txBox="1"/>
          <p:nvPr/>
        </p:nvSpPr>
        <p:spPr>
          <a:xfrm>
            <a:off x="1069920" y="325640"/>
            <a:ext cx="10058040" cy="1926681"/>
          </a:xfrm>
          <a:prstGeom prst="rect">
            <a:avLst/>
          </a:prstGeom>
          <a:noFill/>
          <a:ln>
            <a:noFill/>
          </a:ln>
        </p:spPr>
        <p:txBody>
          <a:bodyPr lIns="0" tIns="0" rIns="0" bIns="0" anchor="ctr">
            <a:spAutoFit/>
          </a:bodyPr>
          <a:lstStyle/>
          <a:p>
            <a:pPr marL="182880" indent="-182520">
              <a:lnSpc>
                <a:spcPct val="90000"/>
              </a:lnSpc>
              <a:spcBef>
                <a:spcPts val="1199"/>
              </a:spcBef>
              <a:buClr>
                <a:srgbClr val="9E3611"/>
              </a:buClr>
              <a:buSzPct val="85000"/>
              <a:buFont typeface="Wingdings" charset="2"/>
              <a:buChar char=""/>
            </a:pPr>
            <a:r>
              <a:rPr lang="en-US" spc="-1" dirty="0">
                <a:solidFill>
                  <a:srgbClr val="000000"/>
                </a:solidFill>
                <a:latin typeface="Rockwell"/>
              </a:rPr>
              <a:t>Les enfants de </a:t>
            </a:r>
            <a:r>
              <a:rPr lang="en-US" spc="-1" dirty="0" err="1">
                <a:solidFill>
                  <a:srgbClr val="000000"/>
                </a:solidFill>
                <a:latin typeface="Rockwell"/>
              </a:rPr>
              <a:t>moins</a:t>
            </a:r>
            <a:r>
              <a:rPr lang="en-US" spc="-1" dirty="0">
                <a:solidFill>
                  <a:srgbClr val="000000"/>
                </a:solidFill>
                <a:latin typeface="Rockwell"/>
              </a:rPr>
              <a:t> de 13 </a:t>
            </a:r>
            <a:r>
              <a:rPr lang="en-US" spc="-1" dirty="0" err="1">
                <a:solidFill>
                  <a:srgbClr val="000000"/>
                </a:solidFill>
                <a:latin typeface="Rockwell"/>
              </a:rPr>
              <a:t>ans</a:t>
            </a:r>
            <a:r>
              <a:rPr lang="en-US" spc="-1" dirty="0">
                <a:solidFill>
                  <a:srgbClr val="000000"/>
                </a:solidFill>
                <a:latin typeface="Rockwell"/>
              </a:rPr>
              <a:t> </a:t>
            </a:r>
            <a:r>
              <a:rPr lang="en-US" spc="-1" dirty="0" err="1">
                <a:solidFill>
                  <a:srgbClr val="000000"/>
                </a:solidFill>
                <a:latin typeface="Rockwell"/>
              </a:rPr>
              <a:t>sont</a:t>
            </a:r>
            <a:r>
              <a:rPr lang="en-US" spc="-1" dirty="0">
                <a:solidFill>
                  <a:srgbClr val="000000"/>
                </a:solidFill>
                <a:latin typeface="Rockwell"/>
              </a:rPr>
              <a:t> </a:t>
            </a:r>
            <a:r>
              <a:rPr lang="en-US" spc="-1" dirty="0" err="1">
                <a:solidFill>
                  <a:srgbClr val="000000"/>
                </a:solidFill>
                <a:latin typeface="Rockwell"/>
              </a:rPr>
              <a:t>vulnérables</a:t>
            </a:r>
            <a:r>
              <a:rPr lang="en-US" spc="-1" dirty="0">
                <a:solidFill>
                  <a:srgbClr val="000000"/>
                </a:solidFill>
                <a:latin typeface="Rockwell"/>
              </a:rPr>
              <a:t> </a:t>
            </a:r>
            <a:r>
              <a:rPr lang="en-US" b="1" spc="-1" dirty="0">
                <a:solidFill>
                  <a:srgbClr val="000000"/>
                </a:solidFill>
                <a:latin typeface="Rockwell"/>
              </a:rPr>
              <a:t>à la </a:t>
            </a:r>
            <a:r>
              <a:rPr lang="en-US" b="1" spc="-1" dirty="0" err="1">
                <a:solidFill>
                  <a:srgbClr val="000000"/>
                </a:solidFill>
                <a:latin typeface="Rockwell"/>
              </a:rPr>
              <a:t>fois</a:t>
            </a:r>
            <a:r>
              <a:rPr lang="en-US" b="1" spc="-1" dirty="0">
                <a:solidFill>
                  <a:srgbClr val="000000"/>
                </a:solidFill>
                <a:latin typeface="Rockwell"/>
              </a:rPr>
              <a:t> du fait des </a:t>
            </a:r>
            <a:r>
              <a:rPr lang="en-US" b="1" spc="-1" dirty="0" err="1">
                <a:solidFill>
                  <a:srgbClr val="000000"/>
                </a:solidFill>
                <a:latin typeface="Rockwell"/>
              </a:rPr>
              <a:t>propos</a:t>
            </a:r>
            <a:r>
              <a:rPr lang="en-US" b="1" spc="-1" dirty="0">
                <a:solidFill>
                  <a:srgbClr val="000000"/>
                </a:solidFill>
                <a:latin typeface="Rockwell"/>
              </a:rPr>
              <a:t> et </a:t>
            </a:r>
            <a:r>
              <a:rPr lang="en-US" b="1" spc="-1" dirty="0" err="1">
                <a:solidFill>
                  <a:srgbClr val="000000"/>
                </a:solidFill>
                <a:latin typeface="Rockwell"/>
              </a:rPr>
              <a:t>autres</a:t>
            </a:r>
            <a:r>
              <a:rPr lang="en-US" b="1" spc="-1" dirty="0">
                <a:solidFill>
                  <a:srgbClr val="000000"/>
                </a:solidFill>
                <a:latin typeface="Rockwell"/>
              </a:rPr>
              <a:t> </a:t>
            </a:r>
            <a:r>
              <a:rPr lang="en-US" b="1" spc="-1" dirty="0" err="1">
                <a:solidFill>
                  <a:srgbClr val="000000"/>
                </a:solidFill>
                <a:latin typeface="Rockwell"/>
              </a:rPr>
              <a:t>contenus</a:t>
            </a:r>
            <a:r>
              <a:rPr lang="en-US" b="1" spc="-1" dirty="0">
                <a:solidFill>
                  <a:srgbClr val="000000"/>
                </a:solidFill>
                <a:latin typeface="Rockwell"/>
              </a:rPr>
              <a:t> mis </a:t>
            </a:r>
            <a:r>
              <a:rPr lang="en-US" b="1" spc="-1" dirty="0" err="1">
                <a:solidFill>
                  <a:srgbClr val="000000"/>
                </a:solidFill>
                <a:latin typeface="Rockwell"/>
              </a:rPr>
              <a:t>en</a:t>
            </a:r>
            <a:r>
              <a:rPr lang="en-US" b="1" spc="-1" dirty="0">
                <a:solidFill>
                  <a:srgbClr val="000000"/>
                </a:solidFill>
                <a:latin typeface="Rockwell"/>
              </a:rPr>
              <a:t> </a:t>
            </a:r>
            <a:r>
              <a:rPr lang="en-US" b="1" spc="-1" dirty="0" err="1">
                <a:solidFill>
                  <a:srgbClr val="000000"/>
                </a:solidFill>
                <a:latin typeface="Rockwell"/>
              </a:rPr>
              <a:t>ligne</a:t>
            </a:r>
            <a:r>
              <a:rPr lang="en-US" b="1" spc="-1" dirty="0">
                <a:solidFill>
                  <a:srgbClr val="000000"/>
                </a:solidFill>
                <a:latin typeface="Rockwell"/>
              </a:rPr>
              <a:t> par </a:t>
            </a:r>
            <a:r>
              <a:rPr lang="en-US" b="1" spc="-1" dirty="0" err="1">
                <a:solidFill>
                  <a:srgbClr val="000000"/>
                </a:solidFill>
                <a:latin typeface="Rockwell"/>
              </a:rPr>
              <a:t>d’autres</a:t>
            </a:r>
            <a:r>
              <a:rPr lang="en-US" b="1" spc="-1" dirty="0">
                <a:solidFill>
                  <a:srgbClr val="000000"/>
                </a:solidFill>
                <a:latin typeface="Rockwell"/>
              </a:rPr>
              <a:t> </a:t>
            </a:r>
            <a:r>
              <a:rPr lang="en-US" b="1" spc="-1" dirty="0" err="1">
                <a:solidFill>
                  <a:srgbClr val="000000"/>
                </a:solidFill>
                <a:latin typeface="Rockwell"/>
              </a:rPr>
              <a:t>personnes</a:t>
            </a:r>
            <a:r>
              <a:rPr lang="en-US" spc="-1" dirty="0">
                <a:solidFill>
                  <a:srgbClr val="000000"/>
                </a:solidFill>
                <a:latin typeface="Rockwell"/>
              </a:rPr>
              <a:t>, </a:t>
            </a:r>
            <a:r>
              <a:rPr lang="en-US" spc="-1" dirty="0" err="1">
                <a:solidFill>
                  <a:srgbClr val="000000"/>
                </a:solidFill>
                <a:latin typeface="Rockwell"/>
              </a:rPr>
              <a:t>mais</a:t>
            </a:r>
            <a:r>
              <a:rPr lang="en-US" spc="-1" dirty="0">
                <a:solidFill>
                  <a:srgbClr val="000000"/>
                </a:solidFill>
                <a:latin typeface="Rockwell"/>
              </a:rPr>
              <a:t> </a:t>
            </a:r>
            <a:r>
              <a:rPr lang="en-US" spc="-1" dirty="0" err="1">
                <a:solidFill>
                  <a:srgbClr val="000000"/>
                </a:solidFill>
                <a:latin typeface="Rockwell"/>
              </a:rPr>
              <a:t>également</a:t>
            </a:r>
            <a:r>
              <a:rPr lang="en-US" spc="-1" dirty="0">
                <a:solidFill>
                  <a:srgbClr val="000000"/>
                </a:solidFill>
                <a:latin typeface="Rockwell"/>
              </a:rPr>
              <a:t> du fait </a:t>
            </a:r>
            <a:r>
              <a:rPr lang="en-US" b="1" spc="-1" dirty="0">
                <a:solidFill>
                  <a:srgbClr val="000000"/>
                </a:solidFill>
                <a:latin typeface="Rockwell"/>
              </a:rPr>
              <a:t>des </a:t>
            </a:r>
            <a:r>
              <a:rPr lang="en-US" b="1" spc="-1" dirty="0" err="1">
                <a:solidFill>
                  <a:srgbClr val="000000"/>
                </a:solidFill>
                <a:latin typeface="Rockwell"/>
              </a:rPr>
              <a:t>contenus</a:t>
            </a:r>
            <a:r>
              <a:rPr lang="en-US" b="1" spc="-1" dirty="0">
                <a:solidFill>
                  <a:srgbClr val="000000"/>
                </a:solidFill>
                <a:latin typeface="Rockwell"/>
              </a:rPr>
              <a:t> </a:t>
            </a:r>
            <a:r>
              <a:rPr lang="en-US" b="1" spc="-1" dirty="0" err="1">
                <a:solidFill>
                  <a:srgbClr val="000000"/>
                </a:solidFill>
                <a:latin typeface="Rockwell"/>
              </a:rPr>
              <a:t>qu’ils</a:t>
            </a:r>
            <a:r>
              <a:rPr lang="en-US" b="1" spc="-1" dirty="0">
                <a:solidFill>
                  <a:srgbClr val="000000"/>
                </a:solidFill>
                <a:latin typeface="Rockwell"/>
              </a:rPr>
              <a:t> </a:t>
            </a:r>
            <a:r>
              <a:rPr lang="en-US" b="1" spc="-1" dirty="0" err="1">
                <a:solidFill>
                  <a:srgbClr val="000000"/>
                </a:solidFill>
                <a:latin typeface="Rockwell"/>
              </a:rPr>
              <a:t>peuvent</a:t>
            </a:r>
            <a:r>
              <a:rPr lang="en-US" b="1" spc="-1" dirty="0">
                <a:solidFill>
                  <a:srgbClr val="000000"/>
                </a:solidFill>
                <a:latin typeface="Rockwell"/>
              </a:rPr>
              <a:t> </a:t>
            </a:r>
            <a:r>
              <a:rPr lang="en-US" b="1" spc="-1" dirty="0" err="1">
                <a:solidFill>
                  <a:srgbClr val="000000"/>
                </a:solidFill>
                <a:latin typeface="Rockwell"/>
              </a:rPr>
              <a:t>être</a:t>
            </a:r>
            <a:r>
              <a:rPr lang="en-US" b="1" spc="-1" dirty="0">
                <a:solidFill>
                  <a:srgbClr val="000000"/>
                </a:solidFill>
                <a:latin typeface="Rockwell"/>
              </a:rPr>
              <a:t> </a:t>
            </a:r>
            <a:r>
              <a:rPr lang="en-US" b="1" spc="-1" dirty="0" err="1">
                <a:solidFill>
                  <a:srgbClr val="000000"/>
                </a:solidFill>
                <a:latin typeface="Rockwell"/>
              </a:rPr>
              <a:t>amenés</a:t>
            </a:r>
            <a:r>
              <a:rPr lang="en-US" b="1" spc="-1" dirty="0">
                <a:solidFill>
                  <a:srgbClr val="000000"/>
                </a:solidFill>
                <a:latin typeface="Rockwell"/>
              </a:rPr>
              <a:t> à </a:t>
            </a:r>
            <a:r>
              <a:rPr lang="en-US" b="1" spc="-1" dirty="0" err="1">
                <a:solidFill>
                  <a:srgbClr val="000000"/>
                </a:solidFill>
                <a:latin typeface="Rockwell"/>
              </a:rPr>
              <a:t>publier</a:t>
            </a:r>
            <a:r>
              <a:rPr lang="en-US" b="1" spc="-1" dirty="0">
                <a:solidFill>
                  <a:srgbClr val="000000"/>
                </a:solidFill>
                <a:latin typeface="Rockwell"/>
              </a:rPr>
              <a:t> </a:t>
            </a:r>
            <a:r>
              <a:rPr lang="en-US" b="1" spc="-1" dirty="0" err="1">
                <a:solidFill>
                  <a:srgbClr val="000000"/>
                </a:solidFill>
                <a:latin typeface="Rockwell"/>
              </a:rPr>
              <a:t>eux-mêmes</a:t>
            </a:r>
            <a:r>
              <a:rPr lang="en-US" b="1" spc="-1" dirty="0">
                <a:solidFill>
                  <a:srgbClr val="000000"/>
                </a:solidFill>
                <a:latin typeface="Rockwell"/>
              </a:rPr>
              <a:t> sur le site, </a:t>
            </a:r>
            <a:r>
              <a:rPr lang="en-US" b="1" spc="-1" dirty="0" err="1">
                <a:solidFill>
                  <a:srgbClr val="000000"/>
                </a:solidFill>
                <a:latin typeface="Rockwell"/>
              </a:rPr>
              <a:t>comme</a:t>
            </a:r>
            <a:r>
              <a:rPr lang="en-US" b="1" spc="-1" dirty="0">
                <a:solidFill>
                  <a:srgbClr val="000000"/>
                </a:solidFill>
                <a:latin typeface="Rockwell"/>
              </a:rPr>
              <a:t> les </a:t>
            </a:r>
            <a:r>
              <a:rPr lang="en-US" b="1" spc="-1" dirty="0" err="1">
                <a:solidFill>
                  <a:srgbClr val="000000"/>
                </a:solidFill>
                <a:latin typeface="Rockwell"/>
              </a:rPr>
              <a:t>informations</a:t>
            </a:r>
            <a:r>
              <a:rPr lang="en-US" b="1" spc="-1" dirty="0">
                <a:solidFill>
                  <a:srgbClr val="000000"/>
                </a:solidFill>
                <a:latin typeface="Rockwell"/>
              </a:rPr>
              <a:t> </a:t>
            </a:r>
            <a:r>
              <a:rPr lang="en-US" b="1" spc="-1" dirty="0" err="1">
                <a:solidFill>
                  <a:srgbClr val="000000"/>
                </a:solidFill>
                <a:latin typeface="Rockwell"/>
              </a:rPr>
              <a:t>personnelles</a:t>
            </a:r>
            <a:r>
              <a:rPr lang="en-US" b="1" spc="-1" dirty="0">
                <a:solidFill>
                  <a:srgbClr val="000000"/>
                </a:solidFill>
                <a:latin typeface="Rockwell"/>
              </a:rPr>
              <a:t> et les photos.</a:t>
            </a:r>
            <a:endParaRPr lang="en-US" spc="-1" dirty="0">
              <a:solidFill>
                <a:srgbClr val="000000"/>
              </a:solidFill>
              <a:latin typeface="Rockwell"/>
            </a:endParaRPr>
          </a:p>
          <a:p>
            <a:pPr marL="182880" indent="-182520">
              <a:lnSpc>
                <a:spcPct val="90000"/>
              </a:lnSpc>
              <a:spcBef>
                <a:spcPts val="1199"/>
              </a:spcBef>
              <a:buClr>
                <a:srgbClr val="9E3611"/>
              </a:buClr>
              <a:buSzPct val="85000"/>
              <a:buFont typeface="Wingdings" charset="2"/>
              <a:buChar char=""/>
            </a:pPr>
            <a:r>
              <a:rPr lang="en-US" spc="-1" dirty="0">
                <a:solidFill>
                  <a:srgbClr val="000000"/>
                </a:solidFill>
                <a:latin typeface="Rockwell"/>
              </a:rPr>
              <a:t>Par </a:t>
            </a:r>
            <a:r>
              <a:rPr lang="en-US" spc="-1" dirty="0" err="1">
                <a:solidFill>
                  <a:srgbClr val="000000"/>
                </a:solidFill>
                <a:latin typeface="Rockwell"/>
              </a:rPr>
              <a:t>ailleurs</a:t>
            </a:r>
            <a:r>
              <a:rPr lang="en-US" spc="-1" dirty="0">
                <a:solidFill>
                  <a:srgbClr val="000000"/>
                </a:solidFill>
                <a:latin typeface="Rockwell"/>
              </a:rPr>
              <a:t>, </a:t>
            </a:r>
            <a:r>
              <a:rPr lang="en-US" spc="-1" dirty="0" err="1">
                <a:solidFill>
                  <a:srgbClr val="000000"/>
                </a:solidFill>
                <a:latin typeface="Rockwell"/>
              </a:rPr>
              <a:t>en</a:t>
            </a:r>
            <a:r>
              <a:rPr lang="en-US" spc="-1" dirty="0">
                <a:solidFill>
                  <a:srgbClr val="000000"/>
                </a:solidFill>
                <a:latin typeface="Rockwell"/>
              </a:rPr>
              <a:t> </a:t>
            </a:r>
            <a:r>
              <a:rPr lang="en-US" spc="-1" dirty="0" err="1">
                <a:solidFill>
                  <a:srgbClr val="000000"/>
                </a:solidFill>
                <a:latin typeface="Rockwell"/>
              </a:rPr>
              <a:t>laissant</a:t>
            </a:r>
            <a:r>
              <a:rPr lang="en-US" spc="-1" dirty="0">
                <a:solidFill>
                  <a:srgbClr val="000000"/>
                </a:solidFill>
                <a:latin typeface="Rockwell"/>
              </a:rPr>
              <a:t> </a:t>
            </a:r>
            <a:r>
              <a:rPr lang="en-US" spc="-1" dirty="0" err="1">
                <a:solidFill>
                  <a:srgbClr val="000000"/>
                </a:solidFill>
                <a:latin typeface="Rockwell"/>
              </a:rPr>
              <a:t>leur</a:t>
            </a:r>
            <a:r>
              <a:rPr lang="en-US" spc="-1" dirty="0">
                <a:solidFill>
                  <a:srgbClr val="000000"/>
                </a:solidFill>
                <a:latin typeface="Rockwell"/>
              </a:rPr>
              <a:t> </a:t>
            </a:r>
            <a:r>
              <a:rPr lang="en-US" spc="-1" dirty="0" err="1">
                <a:solidFill>
                  <a:srgbClr val="000000"/>
                </a:solidFill>
                <a:latin typeface="Rockwell"/>
              </a:rPr>
              <a:t>profil</a:t>
            </a:r>
            <a:r>
              <a:rPr lang="en-US" spc="-1" dirty="0">
                <a:solidFill>
                  <a:srgbClr val="000000"/>
                </a:solidFill>
                <a:latin typeface="Rockwell"/>
              </a:rPr>
              <a:t> </a:t>
            </a:r>
            <a:r>
              <a:rPr lang="en-US" spc="-1" dirty="0" err="1">
                <a:solidFill>
                  <a:srgbClr val="000000"/>
                </a:solidFill>
                <a:latin typeface="Rockwell"/>
              </a:rPr>
              <a:t>ouvert</a:t>
            </a:r>
            <a:r>
              <a:rPr lang="en-US" spc="-1" dirty="0">
                <a:solidFill>
                  <a:srgbClr val="000000"/>
                </a:solidFill>
                <a:latin typeface="Rockwell"/>
              </a:rPr>
              <a:t> au public </a:t>
            </a:r>
            <a:r>
              <a:rPr lang="en-US" spc="-1" dirty="0" err="1">
                <a:solidFill>
                  <a:srgbClr val="000000"/>
                </a:solidFill>
                <a:latin typeface="Rockwell"/>
              </a:rPr>
              <a:t>comme</a:t>
            </a:r>
            <a:r>
              <a:rPr lang="en-US" spc="-1" dirty="0">
                <a:solidFill>
                  <a:srgbClr val="000000"/>
                </a:solidFill>
                <a:latin typeface="Rockwell"/>
              </a:rPr>
              <a:t> </a:t>
            </a:r>
            <a:r>
              <a:rPr lang="en-US" spc="-1" dirty="0" err="1">
                <a:solidFill>
                  <a:srgbClr val="000000"/>
                </a:solidFill>
                <a:latin typeface="Rockwell"/>
              </a:rPr>
              <a:t>c’est</a:t>
            </a:r>
            <a:r>
              <a:rPr lang="en-US" spc="-1" dirty="0">
                <a:solidFill>
                  <a:srgbClr val="000000"/>
                </a:solidFill>
                <a:latin typeface="Rockwell"/>
              </a:rPr>
              <a:t> </a:t>
            </a:r>
            <a:r>
              <a:rPr lang="en-US" spc="-1" dirty="0" err="1">
                <a:solidFill>
                  <a:srgbClr val="000000"/>
                </a:solidFill>
                <a:latin typeface="Rockwell"/>
              </a:rPr>
              <a:t>souvent</a:t>
            </a:r>
            <a:r>
              <a:rPr lang="en-US" spc="-1" dirty="0">
                <a:solidFill>
                  <a:srgbClr val="000000"/>
                </a:solidFill>
                <a:latin typeface="Rockwell"/>
              </a:rPr>
              <a:t> le </a:t>
            </a:r>
            <a:r>
              <a:rPr lang="en-US" spc="-1" dirty="0" err="1">
                <a:solidFill>
                  <a:srgbClr val="000000"/>
                </a:solidFill>
                <a:latin typeface="Rockwell"/>
              </a:rPr>
              <a:t>cas</a:t>
            </a:r>
            <a:r>
              <a:rPr lang="en-US" spc="-1" dirty="0">
                <a:solidFill>
                  <a:srgbClr val="000000"/>
                </a:solidFill>
                <a:latin typeface="Rockwell"/>
              </a:rPr>
              <a:t>, </a:t>
            </a:r>
            <a:r>
              <a:rPr lang="en-US" b="1" spc="-1" dirty="0">
                <a:solidFill>
                  <a:srgbClr val="000000"/>
                </a:solidFill>
                <a:latin typeface="Rockwell"/>
              </a:rPr>
              <a:t>les </a:t>
            </a:r>
            <a:r>
              <a:rPr lang="en-US" b="1" spc="-1" dirty="0" err="1">
                <a:solidFill>
                  <a:srgbClr val="000000"/>
                </a:solidFill>
                <a:latin typeface="Rockwell"/>
              </a:rPr>
              <a:t>mineurs</a:t>
            </a:r>
            <a:r>
              <a:rPr lang="en-US" b="1" spc="-1" dirty="0">
                <a:solidFill>
                  <a:srgbClr val="000000"/>
                </a:solidFill>
                <a:latin typeface="Rockwell"/>
              </a:rPr>
              <a:t> </a:t>
            </a:r>
            <a:r>
              <a:rPr lang="en-US" b="1" spc="-1" dirty="0" err="1">
                <a:solidFill>
                  <a:srgbClr val="000000"/>
                </a:solidFill>
                <a:latin typeface="Rockwell"/>
              </a:rPr>
              <a:t>peuvent</a:t>
            </a:r>
            <a:r>
              <a:rPr lang="en-US" b="1" spc="-1" dirty="0">
                <a:solidFill>
                  <a:srgbClr val="000000"/>
                </a:solidFill>
                <a:latin typeface="Rockwell"/>
              </a:rPr>
              <a:t> </a:t>
            </a:r>
            <a:r>
              <a:rPr lang="en-US" b="1" spc="-1" dirty="0" err="1">
                <a:solidFill>
                  <a:srgbClr val="000000"/>
                </a:solidFill>
                <a:latin typeface="Rockwell"/>
              </a:rPr>
              <a:t>être</a:t>
            </a:r>
            <a:r>
              <a:rPr lang="en-US" b="1" spc="-1" dirty="0">
                <a:solidFill>
                  <a:srgbClr val="000000"/>
                </a:solidFill>
                <a:latin typeface="Rockwell"/>
              </a:rPr>
              <a:t> exposés à des </a:t>
            </a:r>
            <a:r>
              <a:rPr lang="en-US" b="1" spc="-1" dirty="0" err="1">
                <a:solidFill>
                  <a:srgbClr val="000000"/>
                </a:solidFill>
                <a:latin typeface="Rockwell"/>
              </a:rPr>
              <a:t>personnes</a:t>
            </a:r>
            <a:r>
              <a:rPr lang="en-US" b="1" spc="-1" dirty="0">
                <a:solidFill>
                  <a:srgbClr val="000000"/>
                </a:solidFill>
                <a:latin typeface="Rockwell"/>
              </a:rPr>
              <a:t> aux intentions </a:t>
            </a:r>
            <a:r>
              <a:rPr lang="en-US" b="1" spc="-1" dirty="0" err="1">
                <a:solidFill>
                  <a:srgbClr val="000000"/>
                </a:solidFill>
                <a:latin typeface="Rockwell"/>
              </a:rPr>
              <a:t>malveillantes</a:t>
            </a:r>
            <a:r>
              <a:rPr lang="en-US" sz="1600" b="1" strike="noStrike" spc="-1" dirty="0">
                <a:solidFill>
                  <a:srgbClr val="000000"/>
                </a:solidFill>
                <a:latin typeface="Rockwell"/>
              </a:rPr>
              <a:t>.</a:t>
            </a:r>
            <a:endParaRPr lang="en-US" sz="1600" b="0" strike="noStrike" spc="-1" dirty="0">
              <a:solidFill>
                <a:srgbClr val="000000"/>
              </a:solidFill>
              <a:latin typeface="Rockwell"/>
            </a:endParaRPr>
          </a:p>
          <a:p>
            <a:endParaRPr lang="en-US" sz="1800" b="0" strike="noStrike" spc="-1" dirty="0">
              <a:solidFill>
                <a:srgbClr val="000000"/>
              </a:solidFill>
              <a:latin typeface="Rockwell"/>
            </a:endParaRPr>
          </a:p>
        </p:txBody>
      </p:sp>
      <p:pic>
        <p:nvPicPr>
          <p:cNvPr id="4" name="Image 3">
            <a:extLst>
              <a:ext uri="{FF2B5EF4-FFF2-40B4-BE49-F238E27FC236}">
                <a16:creationId xmlns:a16="http://schemas.microsoft.com/office/drawing/2014/main" id="{55DA5B30-FD03-B02E-DAE5-4B968BEB888E}"/>
              </a:ext>
            </a:extLst>
          </p:cNvPr>
          <p:cNvPicPr>
            <a:picLocks noChangeAspect="1"/>
          </p:cNvPicPr>
          <p:nvPr/>
        </p:nvPicPr>
        <p:blipFill>
          <a:blip r:embed="rId2"/>
          <a:stretch>
            <a:fillRect/>
          </a:stretch>
        </p:blipFill>
        <p:spPr>
          <a:xfrm>
            <a:off x="900545" y="2075349"/>
            <a:ext cx="2654011" cy="3353467"/>
          </a:xfrm>
          <a:prstGeom prst="rect">
            <a:avLst/>
          </a:prstGeom>
        </p:spPr>
      </p:pic>
      <p:pic>
        <p:nvPicPr>
          <p:cNvPr id="5" name="Image 4">
            <a:extLst>
              <a:ext uri="{FF2B5EF4-FFF2-40B4-BE49-F238E27FC236}">
                <a16:creationId xmlns:a16="http://schemas.microsoft.com/office/drawing/2014/main" id="{E6D4731A-5585-5648-78B8-F257048C4480}"/>
              </a:ext>
            </a:extLst>
          </p:cNvPr>
          <p:cNvPicPr>
            <a:picLocks noChangeAspect="1"/>
          </p:cNvPicPr>
          <p:nvPr/>
        </p:nvPicPr>
        <p:blipFill>
          <a:blip r:embed="rId3"/>
          <a:stretch>
            <a:fillRect/>
          </a:stretch>
        </p:blipFill>
        <p:spPr>
          <a:xfrm>
            <a:off x="3723931" y="2235107"/>
            <a:ext cx="3028950" cy="1514475"/>
          </a:xfrm>
          <a:prstGeom prst="rect">
            <a:avLst/>
          </a:prstGeom>
        </p:spPr>
      </p:pic>
      <p:pic>
        <p:nvPicPr>
          <p:cNvPr id="6" name="Image 5">
            <a:extLst>
              <a:ext uri="{FF2B5EF4-FFF2-40B4-BE49-F238E27FC236}">
                <a16:creationId xmlns:a16="http://schemas.microsoft.com/office/drawing/2014/main" id="{D62111B1-EB9A-0B9B-866B-5D4B9BEDF29E}"/>
              </a:ext>
            </a:extLst>
          </p:cNvPr>
          <p:cNvPicPr>
            <a:picLocks noChangeAspect="1"/>
          </p:cNvPicPr>
          <p:nvPr/>
        </p:nvPicPr>
        <p:blipFill>
          <a:blip r:embed="rId4"/>
          <a:stretch>
            <a:fillRect/>
          </a:stretch>
        </p:blipFill>
        <p:spPr>
          <a:xfrm>
            <a:off x="7135433" y="2075348"/>
            <a:ext cx="4613222" cy="3565959"/>
          </a:xfrm>
          <a:prstGeom prst="rect">
            <a:avLst/>
          </a:prstGeom>
        </p:spPr>
      </p:pic>
      <p:pic>
        <p:nvPicPr>
          <p:cNvPr id="7" name="Image 6">
            <a:extLst>
              <a:ext uri="{FF2B5EF4-FFF2-40B4-BE49-F238E27FC236}">
                <a16:creationId xmlns:a16="http://schemas.microsoft.com/office/drawing/2014/main" id="{799FF5DD-DA67-3DDC-1F25-7F0089EF5B22}"/>
              </a:ext>
            </a:extLst>
          </p:cNvPr>
          <p:cNvPicPr>
            <a:picLocks noChangeAspect="1"/>
          </p:cNvPicPr>
          <p:nvPr/>
        </p:nvPicPr>
        <p:blipFill>
          <a:blip r:embed="rId5"/>
          <a:stretch>
            <a:fillRect/>
          </a:stretch>
        </p:blipFill>
        <p:spPr>
          <a:xfrm>
            <a:off x="1318168" y="6038541"/>
            <a:ext cx="5316173" cy="493819"/>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TextShape 1"/>
          <p:cNvSpPr txBox="1"/>
          <p:nvPr/>
        </p:nvSpPr>
        <p:spPr>
          <a:xfrm>
            <a:off x="1069920" y="1011981"/>
            <a:ext cx="10058040" cy="553998"/>
          </a:xfrm>
          <a:prstGeom prst="rect">
            <a:avLst/>
          </a:prstGeom>
          <a:noFill/>
          <a:ln>
            <a:noFill/>
          </a:ln>
        </p:spPr>
        <p:txBody>
          <a:bodyPr lIns="0" tIns="0" rIns="0" bIns="0" anchor="ctr">
            <a:spAutoFit/>
          </a:bodyPr>
          <a:lstStyle/>
          <a:p>
            <a:r>
              <a:rPr lang="en-US" sz="1800" b="0" strike="noStrike" spc="-1" dirty="0">
                <a:solidFill>
                  <a:srgbClr val="000000"/>
                </a:solidFill>
                <a:latin typeface="Rockwell"/>
              </a:rPr>
              <a:t>Derrière </a:t>
            </a:r>
            <a:r>
              <a:rPr lang="en-US" sz="1800" b="0" strike="noStrike" spc="-1" dirty="0" err="1">
                <a:solidFill>
                  <a:srgbClr val="000000"/>
                </a:solidFill>
                <a:latin typeface="Rockwell"/>
              </a:rPr>
              <a:t>mon</a:t>
            </a:r>
            <a:r>
              <a:rPr lang="en-US" sz="1800" b="0" strike="noStrike" spc="-1" dirty="0">
                <a:solidFill>
                  <a:srgbClr val="000000"/>
                </a:solidFill>
                <a:latin typeface="Rockwell"/>
              </a:rPr>
              <a:t> </a:t>
            </a:r>
            <a:r>
              <a:rPr lang="en-US" sz="1800" b="0" strike="noStrike" spc="-1" dirty="0" err="1">
                <a:solidFill>
                  <a:srgbClr val="000000"/>
                </a:solidFill>
                <a:latin typeface="Rockwell"/>
              </a:rPr>
              <a:t>écran</a:t>
            </a:r>
            <a:r>
              <a:rPr lang="en-US" sz="1800" b="0" strike="noStrike" spc="-1" dirty="0">
                <a:solidFill>
                  <a:srgbClr val="000000"/>
                </a:solidFill>
                <a:latin typeface="Rockwell"/>
              </a:rPr>
              <a:t>, je </a:t>
            </a:r>
            <a:r>
              <a:rPr lang="en-US" sz="1800" b="0" strike="noStrike" spc="-1" dirty="0" err="1">
                <a:solidFill>
                  <a:srgbClr val="000000"/>
                </a:solidFill>
                <a:latin typeface="Rockwell"/>
              </a:rPr>
              <a:t>peux</a:t>
            </a:r>
            <a:r>
              <a:rPr lang="en-US" sz="1800" b="0" strike="noStrike" spc="-1" dirty="0">
                <a:solidFill>
                  <a:srgbClr val="000000"/>
                </a:solidFill>
                <a:latin typeface="Rockwell"/>
              </a:rPr>
              <a:t> tout me  </a:t>
            </a:r>
            <a:r>
              <a:rPr lang="en-US" sz="1800" b="0" strike="noStrike" spc="-1" dirty="0" err="1">
                <a:solidFill>
                  <a:srgbClr val="000000"/>
                </a:solidFill>
                <a:latin typeface="Rockwell"/>
              </a:rPr>
              <a:t>permettre</a:t>
            </a:r>
            <a:r>
              <a:rPr lang="en-US" sz="1800" b="0" strike="noStrike" spc="-1" dirty="0">
                <a:solidFill>
                  <a:srgbClr val="000000"/>
                </a:solidFill>
                <a:latin typeface="Rockwell"/>
              </a:rPr>
              <a:t>?  </a:t>
            </a:r>
            <a:r>
              <a:rPr lang="en-US" sz="1800" b="0" strike="noStrike" spc="-1" dirty="0" err="1">
                <a:solidFill>
                  <a:srgbClr val="000000"/>
                </a:solidFill>
                <a:latin typeface="Rockwell"/>
              </a:rPr>
              <a:t>Insultes</a:t>
            </a:r>
            <a:r>
              <a:rPr lang="en-US" sz="1800" b="0" strike="noStrike" spc="-1" dirty="0">
                <a:solidFill>
                  <a:srgbClr val="000000"/>
                </a:solidFill>
                <a:latin typeface="Rockwell"/>
              </a:rPr>
              <a:t> , </a:t>
            </a:r>
            <a:r>
              <a:rPr lang="en-US" sz="1800" b="0" strike="noStrike" spc="-1" dirty="0" err="1">
                <a:solidFill>
                  <a:srgbClr val="000000"/>
                </a:solidFill>
                <a:latin typeface="Rockwell"/>
              </a:rPr>
              <a:t>moqueries</a:t>
            </a:r>
            <a:r>
              <a:rPr lang="en-US" sz="1800" b="0" strike="noStrike" spc="-1" dirty="0">
                <a:solidFill>
                  <a:srgbClr val="000000"/>
                </a:solidFill>
                <a:latin typeface="Rockwell"/>
              </a:rPr>
              <a:t> </a:t>
            </a:r>
            <a:r>
              <a:rPr lang="en-US" sz="1800" b="0" strike="noStrike" spc="-1" dirty="0" err="1">
                <a:solidFill>
                  <a:srgbClr val="000000"/>
                </a:solidFill>
                <a:latin typeface="Rockwell"/>
              </a:rPr>
              <a:t>ce</a:t>
            </a:r>
            <a:r>
              <a:rPr lang="en-US" sz="1800" b="0" strike="noStrike" spc="-1" dirty="0">
                <a:solidFill>
                  <a:srgbClr val="000000"/>
                </a:solidFill>
                <a:latin typeface="Rockwell"/>
              </a:rPr>
              <a:t> </a:t>
            </a:r>
            <a:r>
              <a:rPr lang="en-US" sz="1800" b="0" strike="noStrike" spc="-1" dirty="0" err="1">
                <a:solidFill>
                  <a:srgbClr val="000000"/>
                </a:solidFill>
                <a:latin typeface="Rockwell"/>
              </a:rPr>
              <a:t>n’est</a:t>
            </a:r>
            <a:r>
              <a:rPr lang="en-US" sz="1800" b="0" strike="noStrike" spc="-1" dirty="0">
                <a:solidFill>
                  <a:srgbClr val="000000"/>
                </a:solidFill>
                <a:latin typeface="Rockwell"/>
              </a:rPr>
              <a:t> pas </a:t>
            </a:r>
            <a:r>
              <a:rPr lang="en-US" sz="1800" b="0" strike="noStrike" spc="-1" dirty="0" err="1">
                <a:solidFill>
                  <a:srgbClr val="000000"/>
                </a:solidFill>
                <a:latin typeface="Rockwell"/>
              </a:rPr>
              <a:t>comme</a:t>
            </a:r>
            <a:r>
              <a:rPr lang="en-US" sz="1800" b="0" strike="noStrike" spc="-1" dirty="0">
                <a:solidFill>
                  <a:srgbClr val="000000"/>
                </a:solidFill>
                <a:latin typeface="Rockwell"/>
              </a:rPr>
              <a:t> dans la </a:t>
            </a:r>
            <a:r>
              <a:rPr lang="en-US" sz="1800" b="0" strike="noStrike" spc="-1" dirty="0" err="1">
                <a:solidFill>
                  <a:srgbClr val="000000"/>
                </a:solidFill>
                <a:latin typeface="Rockwell"/>
              </a:rPr>
              <a:t>vraie</a:t>
            </a:r>
            <a:r>
              <a:rPr lang="en-US" sz="1800" b="0" strike="noStrike" spc="-1" dirty="0">
                <a:solidFill>
                  <a:srgbClr val="000000"/>
                </a:solidFill>
                <a:latin typeface="Rockwell"/>
              </a:rPr>
              <a:t> vie…</a:t>
            </a:r>
          </a:p>
        </p:txBody>
      </p:sp>
      <p:sp>
        <p:nvSpPr>
          <p:cNvPr id="2" name="ZoneTexte 1">
            <a:extLst>
              <a:ext uri="{FF2B5EF4-FFF2-40B4-BE49-F238E27FC236}">
                <a16:creationId xmlns:a16="http://schemas.microsoft.com/office/drawing/2014/main" id="{00AD0C42-7829-42DB-CE46-1E562ECB2DE0}"/>
              </a:ext>
            </a:extLst>
          </p:cNvPr>
          <p:cNvSpPr txBox="1"/>
          <p:nvPr/>
        </p:nvSpPr>
        <p:spPr>
          <a:xfrm>
            <a:off x="1413164" y="2019574"/>
            <a:ext cx="8548255" cy="646331"/>
          </a:xfrm>
          <a:prstGeom prst="rect">
            <a:avLst/>
          </a:prstGeom>
          <a:noFill/>
        </p:spPr>
        <p:txBody>
          <a:bodyPr wrap="square">
            <a:spAutoFit/>
          </a:bodyPr>
          <a:lstStyle/>
          <a:p>
            <a:r>
              <a:rPr lang="fr-FR" dirty="0">
                <a:hlinkClick r:id="rId2"/>
              </a:rPr>
              <a:t>https://www.youtube.com/watch?v=c6PZdF-2LU4</a:t>
            </a:r>
            <a:endParaRPr lang="fr-FR" dirty="0"/>
          </a:p>
          <a:p>
            <a:endParaRPr lang="fr-FR" dirty="0"/>
          </a:p>
        </p:txBody>
      </p:sp>
      <p:pic>
        <p:nvPicPr>
          <p:cNvPr id="3" name="Image 2">
            <a:extLst>
              <a:ext uri="{FF2B5EF4-FFF2-40B4-BE49-F238E27FC236}">
                <a16:creationId xmlns:a16="http://schemas.microsoft.com/office/drawing/2014/main" id="{38F7FCE5-87DC-19D2-2667-49C84428F00A}"/>
              </a:ext>
            </a:extLst>
          </p:cNvPr>
          <p:cNvPicPr>
            <a:picLocks noChangeAspect="1"/>
          </p:cNvPicPr>
          <p:nvPr/>
        </p:nvPicPr>
        <p:blipFill>
          <a:blip r:embed="rId3"/>
          <a:stretch>
            <a:fillRect/>
          </a:stretch>
        </p:blipFill>
        <p:spPr>
          <a:xfrm>
            <a:off x="265401" y="2631269"/>
            <a:ext cx="6257925" cy="3733800"/>
          </a:xfrm>
          <a:prstGeom prst="rect">
            <a:avLst/>
          </a:prstGeom>
        </p:spPr>
      </p:pic>
      <p:pic>
        <p:nvPicPr>
          <p:cNvPr id="4" name="Image 3">
            <a:extLst>
              <a:ext uri="{FF2B5EF4-FFF2-40B4-BE49-F238E27FC236}">
                <a16:creationId xmlns:a16="http://schemas.microsoft.com/office/drawing/2014/main" id="{8D69DA70-974D-163B-8D06-31007698DB92}"/>
              </a:ext>
            </a:extLst>
          </p:cNvPr>
          <p:cNvPicPr>
            <a:picLocks noChangeAspect="1"/>
          </p:cNvPicPr>
          <p:nvPr/>
        </p:nvPicPr>
        <p:blipFill>
          <a:blip r:embed="rId4"/>
          <a:srcRect l="5957" b="12598"/>
          <a:stretch>
            <a:fillRect/>
          </a:stretch>
        </p:blipFill>
        <p:spPr>
          <a:xfrm>
            <a:off x="6096000" y="2631269"/>
            <a:ext cx="5609249" cy="3020291"/>
          </a:xfrm>
          <a:prstGeom prst="rect">
            <a:avLst/>
          </a:prstGeom>
        </p:spPr>
      </p:pic>
    </p:spTree>
  </p:cSld>
  <p:clrMapOvr>
    <a:masterClrMapping/>
  </p:clrMapOvr>
  <p:transition spd="slow">
    <p:cover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82788929-6AC8-4BF9-278E-4D58300ABE00}"/>
              </a:ext>
            </a:extLst>
          </p:cNvPr>
          <p:cNvPicPr>
            <a:picLocks noChangeAspect="1"/>
          </p:cNvPicPr>
          <p:nvPr/>
        </p:nvPicPr>
        <p:blipFill>
          <a:blip r:embed="rId2"/>
          <a:stretch>
            <a:fillRect/>
          </a:stretch>
        </p:blipFill>
        <p:spPr>
          <a:xfrm>
            <a:off x="358592" y="166255"/>
            <a:ext cx="4575252" cy="6858000"/>
          </a:xfrm>
          <a:prstGeom prst="rect">
            <a:avLst/>
          </a:prstGeom>
        </p:spPr>
      </p:pic>
      <p:sp>
        <p:nvSpPr>
          <p:cNvPr id="3" name="ZoneTexte 2">
            <a:extLst>
              <a:ext uri="{FF2B5EF4-FFF2-40B4-BE49-F238E27FC236}">
                <a16:creationId xmlns:a16="http://schemas.microsoft.com/office/drawing/2014/main" id="{D33457F8-0FC8-A7AD-08A3-F8C1969526B8}"/>
              </a:ext>
            </a:extLst>
          </p:cNvPr>
          <p:cNvSpPr txBox="1"/>
          <p:nvPr/>
        </p:nvSpPr>
        <p:spPr>
          <a:xfrm>
            <a:off x="6773307" y="5320147"/>
            <a:ext cx="2036618"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dirty="0"/>
              <a:t>J’ai juste liké</a:t>
            </a:r>
          </a:p>
        </p:txBody>
      </p:sp>
      <p:sp>
        <p:nvSpPr>
          <p:cNvPr id="4" name="Rectangle : avec coin arrondi et coin rogné en haut 3">
            <a:extLst>
              <a:ext uri="{FF2B5EF4-FFF2-40B4-BE49-F238E27FC236}">
                <a16:creationId xmlns:a16="http://schemas.microsoft.com/office/drawing/2014/main" id="{083480B3-A3B5-4E01-6682-78C89B2D0742}"/>
              </a:ext>
            </a:extLst>
          </p:cNvPr>
          <p:cNvSpPr/>
          <p:nvPr/>
        </p:nvSpPr>
        <p:spPr>
          <a:xfrm>
            <a:off x="5891254" y="1577094"/>
            <a:ext cx="1911928" cy="1149927"/>
          </a:xfrm>
          <a:prstGeom prst="snip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J’ai juste commenté</a:t>
            </a:r>
          </a:p>
        </p:txBody>
      </p:sp>
      <p:sp>
        <p:nvSpPr>
          <p:cNvPr id="5" name="Ellipse 4">
            <a:extLst>
              <a:ext uri="{FF2B5EF4-FFF2-40B4-BE49-F238E27FC236}">
                <a16:creationId xmlns:a16="http://schemas.microsoft.com/office/drawing/2014/main" id="{6F336F0F-B78D-E426-8691-928C16B18ED0}"/>
              </a:ext>
            </a:extLst>
          </p:cNvPr>
          <p:cNvSpPr/>
          <p:nvPr/>
        </p:nvSpPr>
        <p:spPr>
          <a:xfrm>
            <a:off x="5654627" y="3429000"/>
            <a:ext cx="1911928" cy="907473"/>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dirty="0"/>
              <a:t>J’ai juste republié</a:t>
            </a:r>
          </a:p>
        </p:txBody>
      </p:sp>
      <p:sp>
        <p:nvSpPr>
          <p:cNvPr id="6" name="Rectangle : avec coins arrondis en haut 5">
            <a:extLst>
              <a:ext uri="{FF2B5EF4-FFF2-40B4-BE49-F238E27FC236}">
                <a16:creationId xmlns:a16="http://schemas.microsoft.com/office/drawing/2014/main" id="{96EEF9A8-A983-B617-93E4-7C45160A1E84}"/>
              </a:ext>
            </a:extLst>
          </p:cNvPr>
          <p:cNvSpPr/>
          <p:nvPr/>
        </p:nvSpPr>
        <p:spPr>
          <a:xfrm>
            <a:off x="10321637" y="1243445"/>
            <a:ext cx="1413163" cy="1828800"/>
          </a:xfrm>
          <a:prstGeom prst="round2Same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J’ai juste partagé</a:t>
            </a:r>
          </a:p>
        </p:txBody>
      </p:sp>
      <p:sp>
        <p:nvSpPr>
          <p:cNvPr id="7" name="Explosion : 8 points 6">
            <a:extLst>
              <a:ext uri="{FF2B5EF4-FFF2-40B4-BE49-F238E27FC236}">
                <a16:creationId xmlns:a16="http://schemas.microsoft.com/office/drawing/2014/main" id="{FC74D5F1-0645-A92D-3445-CB5F111022DF}"/>
              </a:ext>
            </a:extLst>
          </p:cNvPr>
          <p:cNvSpPr/>
          <p:nvPr/>
        </p:nvSpPr>
        <p:spPr>
          <a:xfrm>
            <a:off x="9365673" y="4170218"/>
            <a:ext cx="1911928" cy="2050473"/>
          </a:xfrm>
          <a:prstGeom prst="irregularSeal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Je n’ai pas signalé</a:t>
            </a:r>
          </a:p>
        </p:txBody>
      </p:sp>
      <p:sp>
        <p:nvSpPr>
          <p:cNvPr id="8" name="Rectangle 7">
            <a:extLst>
              <a:ext uri="{FF2B5EF4-FFF2-40B4-BE49-F238E27FC236}">
                <a16:creationId xmlns:a16="http://schemas.microsoft.com/office/drawing/2014/main" id="{C767DC59-60A0-9FF2-0BD5-8371811DA66B}"/>
              </a:ext>
            </a:extLst>
          </p:cNvPr>
          <p:cNvSpPr/>
          <p:nvPr/>
        </p:nvSpPr>
        <p:spPr>
          <a:xfrm>
            <a:off x="6913419" y="337066"/>
            <a:ext cx="4932218" cy="69272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NON CE N’EST PAS JUSTE!!</a:t>
            </a:r>
          </a:p>
        </p:txBody>
      </p:sp>
      <p:pic>
        <p:nvPicPr>
          <p:cNvPr id="9" name="Image 8">
            <a:extLst>
              <a:ext uri="{FF2B5EF4-FFF2-40B4-BE49-F238E27FC236}">
                <a16:creationId xmlns:a16="http://schemas.microsoft.com/office/drawing/2014/main" id="{DA3F0CF6-4966-1573-5804-4A564EC9746D}"/>
              </a:ext>
            </a:extLst>
          </p:cNvPr>
          <p:cNvPicPr>
            <a:picLocks noChangeAspect="1"/>
          </p:cNvPicPr>
          <p:nvPr/>
        </p:nvPicPr>
        <p:blipFill>
          <a:blip r:embed="rId3"/>
          <a:stretch>
            <a:fillRect/>
          </a:stretch>
        </p:blipFill>
        <p:spPr>
          <a:xfrm>
            <a:off x="7651655" y="2687782"/>
            <a:ext cx="2393645" cy="1694378"/>
          </a:xfrm>
          <a:prstGeom prst="rect">
            <a:avLst/>
          </a:prstGeom>
        </p:spPr>
      </p:pic>
    </p:spTree>
    <p:extLst>
      <p:ext uri="{BB962C8B-B14F-4D97-AF65-F5344CB8AC3E}">
        <p14:creationId xmlns:p14="http://schemas.microsoft.com/office/powerpoint/2010/main" val="24001272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TM03090434[[fn=Type de bois]]</Template>
  <TotalTime>193</TotalTime>
  <Words>555</Words>
  <Application>Microsoft Office PowerPoint</Application>
  <PresentationFormat>Grand écran</PresentationFormat>
  <Paragraphs>35</Paragraphs>
  <Slides>18</Slides>
  <Notes>0</Notes>
  <HiddenSlides>0</HiddenSlides>
  <MMClips>0</MMClips>
  <ScaleCrop>false</ScaleCrop>
  <HeadingPairs>
    <vt:vector size="6" baseType="variant">
      <vt:variant>
        <vt:lpstr>Polices utilisées</vt:lpstr>
      </vt:variant>
      <vt:variant>
        <vt:i4>8</vt:i4>
      </vt:variant>
      <vt:variant>
        <vt:lpstr>Thème</vt:lpstr>
      </vt:variant>
      <vt:variant>
        <vt:i4>3</vt:i4>
      </vt:variant>
      <vt:variant>
        <vt:lpstr>Titres des diapositives</vt:lpstr>
      </vt:variant>
      <vt:variant>
        <vt:i4>18</vt:i4>
      </vt:variant>
    </vt:vector>
  </HeadingPairs>
  <TitlesOfParts>
    <vt:vector size="29" baseType="lpstr">
      <vt:lpstr>Arial</vt:lpstr>
      <vt:lpstr>Arial Rounded MT Bold</vt:lpstr>
      <vt:lpstr>Calibri</vt:lpstr>
      <vt:lpstr>Rockwell</vt:lpstr>
      <vt:lpstr>Rockwell Condensed</vt:lpstr>
      <vt:lpstr>Symbol</vt:lpstr>
      <vt:lpstr>Times New Roman</vt:lpstr>
      <vt:lpstr>Wingdings</vt:lpstr>
      <vt:lpstr>Office Theme</vt:lpstr>
      <vt:lpstr>Office Theme</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RISQUES DES RESEAUX SOCIAUX</dc:title>
  <dc:subject/>
  <dc:creator>AA GDV Annecy</dc:creator>
  <dc:description/>
  <cp:lastModifiedBy>adjoint</cp:lastModifiedBy>
  <cp:revision>13</cp:revision>
  <cp:lastPrinted>2025-11-25T10:21:57Z</cp:lastPrinted>
  <dcterms:created xsi:type="dcterms:W3CDTF">2022-12-15T12:36:11Z</dcterms:created>
  <dcterms:modified xsi:type="dcterms:W3CDTF">2025-12-19T09:52:17Z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Grand écran</vt:lpwstr>
  </property>
  <property fmtid="{D5CDD505-2E9C-101B-9397-08002B2CF9AE}" pid="9" name="ScaleCrop">
    <vt:bool>false</vt:bool>
  </property>
  <property fmtid="{D5CDD505-2E9C-101B-9397-08002B2CF9AE}" pid="10" name="ShareDoc">
    <vt:bool>false</vt:bool>
  </property>
  <property fmtid="{D5CDD505-2E9C-101B-9397-08002B2CF9AE}" pid="11" name="Slides">
    <vt:i4>9</vt:i4>
  </property>
</Properties>
</file>