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5" r:id="rId8"/>
    <p:sldId id="261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12/19/2025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12/19/2025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12/19/2025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12/19/2025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12/19/2025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12/19/2025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12/19/2025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12/19/2025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12/19/2025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12/19/2025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12/19/2025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12/19/2025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Sslg4KXSAwI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dailymotion.com/video/xof07h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Rr4XEDK72iY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_ys1Up6Y_8" TargetMode="External"/><Relationship Id="rId2" Type="http://schemas.openxmlformats.org/officeDocument/2006/relationships/hyperlink" Target="https://www.youtube.com/watch?v=Ep9x8VGGNEw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B16146-BF92-3B13-D8DC-E01FBA8324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Sensibilisation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9A0A6D7-7E8D-CF22-5362-348F4590AA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Violences , discriminations</a:t>
            </a:r>
          </a:p>
        </p:txBody>
      </p:sp>
    </p:spTree>
    <p:extLst>
      <p:ext uri="{BB962C8B-B14F-4D97-AF65-F5344CB8AC3E}">
        <p14:creationId xmlns:p14="http://schemas.microsoft.com/office/powerpoint/2010/main" val="1914524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9B095A-C677-C13A-FE67-5A3B7C090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Jeux de la ligne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55C4D33-59F8-ABD9-2760-DE61BC8877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Sur la diapositive tu verras une affirmation.</a:t>
            </a:r>
          </a:p>
          <a:p>
            <a:r>
              <a:rPr lang="fr-FR" dirty="0"/>
              <a:t>Tu te places à droite de la ligne si tu es d’accord à gauche si tu n’es pas d’accord.</a:t>
            </a:r>
          </a:p>
          <a:p>
            <a:r>
              <a:rPr lang="fr-FR" dirty="0"/>
              <a:t>Tu expliques pourquoi tu te places de ce côté.</a:t>
            </a:r>
          </a:p>
          <a:p>
            <a:r>
              <a:rPr lang="fr-FR" dirty="0"/>
              <a:t>Tu écoutes les arguments des autres</a:t>
            </a:r>
          </a:p>
          <a:p>
            <a:r>
              <a:rPr lang="fr-FR" dirty="0"/>
              <a:t>Tu peux changer de place et dire ce qui t’as convaincu</a:t>
            </a:r>
          </a:p>
        </p:txBody>
      </p:sp>
    </p:spTree>
    <p:extLst>
      <p:ext uri="{BB962C8B-B14F-4D97-AF65-F5344CB8AC3E}">
        <p14:creationId xmlns:p14="http://schemas.microsoft.com/office/powerpoint/2010/main" val="2051242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E8CFCF-1332-6F3B-FCDD-E421FC51A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0295" y="897622"/>
            <a:ext cx="10147994" cy="1258349"/>
          </a:xfrm>
        </p:spPr>
        <p:txBody>
          <a:bodyPr>
            <a:normAutofit/>
          </a:bodyPr>
          <a:lstStyle/>
          <a:p>
            <a:r>
              <a:rPr lang="fr-FR" sz="4800" dirty="0"/>
              <a:t>SE MOQUER c’est MARRANT.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4EA1E40-BF5D-C01D-671D-485FFF3BE0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56667" y="5045694"/>
            <a:ext cx="9052560" cy="1066800"/>
          </a:xfrm>
        </p:spPr>
        <p:txBody>
          <a:bodyPr/>
          <a:lstStyle/>
          <a:p>
            <a:r>
              <a:rPr lang="fr-FR" dirty="0">
                <a:hlinkClick r:id="rId2"/>
              </a:rPr>
              <a:t>https://www.youtube.com/watch?v=Sslg4KXSAwI</a:t>
            </a:r>
            <a:endParaRPr lang="fr-FR" dirty="0"/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511430CF-038F-F129-2C57-6A92AF49574C}"/>
              </a:ext>
            </a:extLst>
          </p:cNvPr>
          <p:cNvCxnSpPr/>
          <p:nvPr/>
        </p:nvCxnSpPr>
        <p:spPr>
          <a:xfrm>
            <a:off x="6325299" y="2315361"/>
            <a:ext cx="0" cy="18623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>
            <a:extLst>
              <a:ext uri="{FF2B5EF4-FFF2-40B4-BE49-F238E27FC236}">
                <a16:creationId xmlns:a16="http://schemas.microsoft.com/office/drawing/2014/main" id="{8BD70EE5-AA88-1350-7794-4B56697B30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0411" y="2315361"/>
            <a:ext cx="2143125" cy="214312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8F9121C-70DA-4042-4525-691A0BE934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6727" y="2392173"/>
            <a:ext cx="2543175" cy="180022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416AF47-1104-B468-A14D-183D63204F15}"/>
              </a:ext>
            </a:extLst>
          </p:cNvPr>
          <p:cNvSpPr/>
          <p:nvPr/>
        </p:nvSpPr>
        <p:spPr>
          <a:xfrm>
            <a:off x="311531" y="5745025"/>
            <a:ext cx="4081008" cy="7349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RIGOLER VS SE MOQUER</a:t>
            </a:r>
          </a:p>
        </p:txBody>
      </p:sp>
    </p:spTree>
    <p:extLst>
      <p:ext uri="{BB962C8B-B14F-4D97-AF65-F5344CB8AC3E}">
        <p14:creationId xmlns:p14="http://schemas.microsoft.com/office/powerpoint/2010/main" val="1838889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E8CFCF-1332-6F3B-FCDD-E421FC51A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728" y="427840"/>
            <a:ext cx="11450972" cy="1728132"/>
          </a:xfrm>
        </p:spPr>
        <p:txBody>
          <a:bodyPr>
            <a:normAutofit/>
          </a:bodyPr>
          <a:lstStyle/>
          <a:p>
            <a:r>
              <a:rPr lang="fr-FR" sz="4800" dirty="0"/>
              <a:t>J’ai entendu dire que … alors c’est VRAI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4EA1E40-BF5D-C01D-671D-485FFF3BE0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hlinkClick r:id="rId2"/>
              </a:rPr>
              <a:t>https://www.dailymotion.com/video/xof07h</a:t>
            </a:r>
            <a:endParaRPr lang="fr-FR" dirty="0"/>
          </a:p>
          <a:p>
            <a:r>
              <a:rPr lang="fr-FR" dirty="0"/>
              <a:t>La rumeur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511430CF-038F-F129-2C57-6A92AF49574C}"/>
              </a:ext>
            </a:extLst>
          </p:cNvPr>
          <p:cNvCxnSpPr/>
          <p:nvPr/>
        </p:nvCxnSpPr>
        <p:spPr>
          <a:xfrm>
            <a:off x="6325299" y="2315361"/>
            <a:ext cx="0" cy="18623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>
            <a:extLst>
              <a:ext uri="{FF2B5EF4-FFF2-40B4-BE49-F238E27FC236}">
                <a16:creationId xmlns:a16="http://schemas.microsoft.com/office/drawing/2014/main" id="{8BD70EE5-AA88-1350-7794-4B56697B30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0411" y="2315361"/>
            <a:ext cx="2143125" cy="214312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8F9121C-70DA-4042-4525-691A0BE934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6727" y="2392173"/>
            <a:ext cx="2543175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100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E8CFCF-1332-6F3B-FCDD-E421FC51A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728" y="427840"/>
            <a:ext cx="11450972" cy="1728132"/>
          </a:xfrm>
        </p:spPr>
        <p:txBody>
          <a:bodyPr>
            <a:normAutofit/>
          </a:bodyPr>
          <a:lstStyle/>
          <a:p>
            <a:r>
              <a:rPr lang="fr-FR" sz="4800" dirty="0"/>
              <a:t>Les surnoms , c’est marrant!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4EA1E40-BF5D-C01D-671D-485FFF3BE0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511430CF-038F-F129-2C57-6A92AF49574C}"/>
              </a:ext>
            </a:extLst>
          </p:cNvPr>
          <p:cNvCxnSpPr/>
          <p:nvPr/>
        </p:nvCxnSpPr>
        <p:spPr>
          <a:xfrm>
            <a:off x="6325299" y="2315361"/>
            <a:ext cx="0" cy="18623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>
            <a:extLst>
              <a:ext uri="{FF2B5EF4-FFF2-40B4-BE49-F238E27FC236}">
                <a16:creationId xmlns:a16="http://schemas.microsoft.com/office/drawing/2014/main" id="{8BD70EE5-AA88-1350-7794-4B56697B30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0411" y="2315361"/>
            <a:ext cx="2143125" cy="214312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8F9121C-70DA-4042-4525-691A0BE934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6727" y="2392173"/>
            <a:ext cx="2543175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489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E8CFCF-1332-6F3B-FCDD-E421FC51A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728" y="427840"/>
            <a:ext cx="11450972" cy="1728132"/>
          </a:xfrm>
        </p:spPr>
        <p:txBody>
          <a:bodyPr>
            <a:normAutofit/>
          </a:bodyPr>
          <a:lstStyle/>
          <a:p>
            <a:r>
              <a:rPr lang="fr-FR" sz="4800" dirty="0"/>
              <a:t> regarde la vidéo :</a:t>
            </a:r>
            <a:br>
              <a:rPr lang="fr-FR" sz="4800" dirty="0"/>
            </a:br>
            <a:r>
              <a:rPr lang="fr-FR" sz="4800" dirty="0"/>
              <a:t> Il ABUSE !C’est BON QUOI! c’est </a:t>
            </a:r>
            <a:r>
              <a:rPr lang="fr-FR" sz="4800" dirty="0" err="1"/>
              <a:t>pOur</a:t>
            </a:r>
            <a:r>
              <a:rPr lang="fr-FR" sz="4800" dirty="0"/>
              <a:t> RIRE!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4EA1E40-BF5D-C01D-671D-485FFF3BE0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hlinkClick r:id="rId2"/>
              </a:rPr>
              <a:t>https://www.youtube.com/watch?v=Rr4XEDK72iY</a:t>
            </a:r>
            <a:endParaRPr lang="fr-FR" dirty="0"/>
          </a:p>
          <a:p>
            <a:r>
              <a:rPr lang="fr-FR" dirty="0"/>
              <a:t>Les claques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511430CF-038F-F129-2C57-6A92AF49574C}"/>
              </a:ext>
            </a:extLst>
          </p:cNvPr>
          <p:cNvCxnSpPr/>
          <p:nvPr/>
        </p:nvCxnSpPr>
        <p:spPr>
          <a:xfrm>
            <a:off x="6325299" y="2315361"/>
            <a:ext cx="0" cy="18623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>
            <a:extLst>
              <a:ext uri="{FF2B5EF4-FFF2-40B4-BE49-F238E27FC236}">
                <a16:creationId xmlns:a16="http://schemas.microsoft.com/office/drawing/2014/main" id="{8BD70EE5-AA88-1350-7794-4B56697B30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0411" y="2315361"/>
            <a:ext cx="2143125" cy="214312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8F9121C-70DA-4042-4525-691A0BE934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6727" y="2392173"/>
            <a:ext cx="2543175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588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E8CFCF-1332-6F3B-FCDD-E421FC51A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728" y="427840"/>
            <a:ext cx="11450972" cy="1728132"/>
          </a:xfrm>
        </p:spPr>
        <p:txBody>
          <a:bodyPr>
            <a:normAutofit/>
          </a:bodyPr>
          <a:lstStyle/>
          <a:p>
            <a:r>
              <a:rPr lang="fr-FR" sz="4800" dirty="0"/>
              <a:t>Ce serait génial si on était tous identiques.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4EA1E40-BF5D-C01D-671D-485FFF3BE0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511430CF-038F-F129-2C57-6A92AF49574C}"/>
              </a:ext>
            </a:extLst>
          </p:cNvPr>
          <p:cNvCxnSpPr/>
          <p:nvPr/>
        </p:nvCxnSpPr>
        <p:spPr>
          <a:xfrm>
            <a:off x="6325299" y="2315361"/>
            <a:ext cx="0" cy="18623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>
            <a:extLst>
              <a:ext uri="{FF2B5EF4-FFF2-40B4-BE49-F238E27FC236}">
                <a16:creationId xmlns:a16="http://schemas.microsoft.com/office/drawing/2014/main" id="{8BD70EE5-AA88-1350-7794-4B56697B30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0411" y="2315361"/>
            <a:ext cx="2143125" cy="214312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8F9121C-70DA-4042-4525-691A0BE934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6727" y="2392173"/>
            <a:ext cx="2543175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514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768511-3174-1709-4075-B38BE6C47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9469" y="923978"/>
            <a:ext cx="10055533" cy="1650257"/>
          </a:xfrm>
        </p:spPr>
        <p:txBody>
          <a:bodyPr>
            <a:normAutofit fontScale="90000"/>
          </a:bodyPr>
          <a:lstStyle/>
          <a:p>
            <a:r>
              <a:rPr lang="fr-FR" dirty="0"/>
              <a:t>J’ai juste partagé la photo, j’ai rien fait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7B9915C-0723-7FEC-E7FF-4D96528158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5774" y="3503550"/>
            <a:ext cx="9052560" cy="2583306"/>
          </a:xfrm>
        </p:spPr>
        <p:txBody>
          <a:bodyPr/>
          <a:lstStyle/>
          <a:p>
            <a:r>
              <a:rPr lang="fr-FR" dirty="0">
                <a:hlinkClick r:id="rId2"/>
              </a:rPr>
              <a:t>https://www.youtube.com/watch?v=Ep9x8VGGNEw</a:t>
            </a:r>
            <a:endParaRPr lang="fr-FR" dirty="0"/>
          </a:p>
          <a:p>
            <a:r>
              <a:rPr lang="fr-FR" dirty="0">
                <a:hlinkClick r:id="rId3"/>
              </a:rPr>
              <a:t>https://www.youtube.com/watch?v=O_ys1Up6Y_8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01565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2C5C12EF-67C6-9E45-ABBE-6CD040BCDA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5441" y="670845"/>
            <a:ext cx="3840336" cy="4542089"/>
          </a:xfrm>
          <a:prstGeom prst="rect">
            <a:avLst/>
          </a:prstGeom>
        </p:spPr>
      </p:pic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7BC96BF7-AD63-463D-112A-5177F55A693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98206" y="3078622"/>
            <a:ext cx="5392396" cy="2965391"/>
          </a:xfrm>
          <a:prstGeom prst="rect">
            <a:avLst/>
          </a:prstGeom>
        </p:spPr>
      </p:pic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1DFAA8A3-EB7F-EE95-6189-9B1FD6E0FFD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720228" y="388834"/>
            <a:ext cx="3997050" cy="2512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3365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ype de bois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TM03090434[[fn=Type de bois]]</Template>
  <TotalTime>81</TotalTime>
  <Words>193</Words>
  <Application>Microsoft Office PowerPoint</Application>
  <PresentationFormat>Grand écran</PresentationFormat>
  <Paragraphs>22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Rockwell</vt:lpstr>
      <vt:lpstr>Rockwell Condensed</vt:lpstr>
      <vt:lpstr>Wingdings</vt:lpstr>
      <vt:lpstr>Type de bois</vt:lpstr>
      <vt:lpstr>Sensibilisation </vt:lpstr>
      <vt:lpstr>Jeux de la ligne</vt:lpstr>
      <vt:lpstr>SE MOQUER c’est MARRANT.</vt:lpstr>
      <vt:lpstr>J’ai entendu dire que … alors c’est VRAI</vt:lpstr>
      <vt:lpstr>Les surnoms , c’est marrant!</vt:lpstr>
      <vt:lpstr> regarde la vidéo :  Il ABUSE !C’est BON QUOI! c’est pOur RIRE!</vt:lpstr>
      <vt:lpstr>Ce serait génial si on était tous identiques.</vt:lpstr>
      <vt:lpstr>J’ai juste partagé la photo, j’ai rien fait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Sensibilisation</dc:title>
  <dc:creator>adjoint</dc:creator>
  <cp:lastModifiedBy>adjoint</cp:lastModifiedBy>
  <cp:revision>3</cp:revision>
  <dcterms:created xsi:type="dcterms:W3CDTF">2023-01-06T12:26:49Z</dcterms:created>
  <dcterms:modified xsi:type="dcterms:W3CDTF">2025-12-19T09:46:12Z</dcterms:modified>
</cp:coreProperties>
</file>